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Switch Statements, Do While, Break, Continue, </a:t>
            </a:r>
            <a:r>
              <a:rPr lang="en-US" dirty="0" err="1">
                <a:cs typeface="Courier New" panose="02070309020205020404" pitchFamily="49" charset="0"/>
              </a:rPr>
              <a:t>Goto</a:t>
            </a:r>
            <a:r>
              <a:rPr lang="en-US" dirty="0">
                <a:cs typeface="Courier New" panose="02070309020205020404" pitchFamily="49" charset="0"/>
              </a:rPr>
              <a:t>, Comma Operator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2002-3984-4FF4-874B-19B60E3C0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comma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1B939-E071-4F62-AEB0-C630055B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comma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) operator allows a single expression to consist of multiple expressions and evaluate to a single value.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expression1, expression2, … 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expressionN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comma expression takes the type and value of the last expression in the list.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(10), "Hello", 10;</a:t>
            </a:r>
          </a:p>
          <a:p>
            <a:r>
              <a:rPr lang="en-US" dirty="0"/>
              <a:t>As you can see above, there's no requirement that the expressions in the comma expression all have the same type.</a:t>
            </a:r>
          </a:p>
          <a:p>
            <a:r>
              <a:rPr lang="en-US" dirty="0"/>
              <a:t>Any side-effects that the expressions in the comma expression have will persist even if their values are not used.</a:t>
            </a:r>
          </a:p>
        </p:txBody>
      </p:sp>
    </p:spTree>
    <p:extLst>
      <p:ext uri="{BB962C8B-B14F-4D97-AF65-F5344CB8AC3E}">
        <p14:creationId xmlns:p14="http://schemas.microsoft.com/office/powerpoint/2010/main" val="273217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E143-E731-42A9-92CB-B426206A3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comma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90575-6953-4162-A30E-C0963CFBA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(a=0,b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(buffer)-1; a &lt; b; a++,b--)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swap(&amp;buffer[a], &amp;buffer[b]);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Above we have code for a basic string reversal.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Note the comma expressions for the initialization and the increment portions of the for-loop.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Do </a:t>
            </a:r>
            <a:r>
              <a:rPr lang="en-US" i="1" dirty="0">
                <a:cs typeface="Courier New" panose="02070309020205020404" pitchFamily="49" charset="0"/>
              </a:rPr>
              <a:t>not</a:t>
            </a:r>
            <a:r>
              <a:rPr lang="en-US" dirty="0">
                <a:cs typeface="Courier New" panose="02070309020205020404" pitchFamily="49" charset="0"/>
              </a:rPr>
              <a:t> confuse the arguments for a function with a comma expression!</a:t>
            </a:r>
          </a:p>
        </p:txBody>
      </p:sp>
    </p:spTree>
    <p:extLst>
      <p:ext uri="{BB962C8B-B14F-4D97-AF65-F5344CB8AC3E}">
        <p14:creationId xmlns:p14="http://schemas.microsoft.com/office/powerpoint/2010/main" val="989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C6AD9-EBFF-4A8E-B19F-3C34D8B4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C2F5E-A89B-473D-9A8D-3E939A23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 is a type of control flow which takes a single value and uses that value to decide on which group of statements to execute.</a:t>
            </a:r>
          </a:p>
          <a:p>
            <a:r>
              <a:rPr lang="en-US" dirty="0"/>
              <a:t>Inside the block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statement, there are multiple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 labels to which the switch jumps based on it's condition value.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switch (n)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case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break;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default: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dirty="0"/>
              <a:t>There must be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/>
              <a:t> case for every switch statement.</a:t>
            </a:r>
          </a:p>
          <a:p>
            <a:r>
              <a:rPr lang="en-US" dirty="0"/>
              <a:t>The inclusion of a break should happen at the end of each case otherwise the program will </a:t>
            </a:r>
            <a:r>
              <a:rPr lang="en-US" i="1" dirty="0"/>
              <a:t>fall through </a:t>
            </a:r>
            <a:r>
              <a:rPr lang="en-US" dirty="0"/>
              <a:t>into the following cases.</a:t>
            </a:r>
          </a:p>
          <a:p>
            <a:pPr lvl="1"/>
            <a:r>
              <a:rPr lang="en-US" dirty="0"/>
              <a:t>Sometimes, this is a valuable feature.</a:t>
            </a:r>
          </a:p>
        </p:txBody>
      </p:sp>
    </p:spTree>
    <p:extLst>
      <p:ext uri="{BB962C8B-B14F-4D97-AF65-F5344CB8AC3E}">
        <p14:creationId xmlns:p14="http://schemas.microsoft.com/office/powerpoint/2010/main" val="10384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2AF9D-0720-4D82-A884-0C4360CD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2939-A59E-43FD-9871-8867120B0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ascii;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 (n)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0: case 1: case 2: case 3: case 4: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5: case 6: case 7: case 8: case 9: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ascii = n + '0';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10: case 11: case 12: case 13: case 14: case 15: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ascii = n + 'a' –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default: break;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This is some (overcomplicated) code for encoding a single number between 0 and 15 as a hexadecimal digit.</a:t>
            </a:r>
          </a:p>
        </p:txBody>
      </p:sp>
    </p:spTree>
    <p:extLst>
      <p:ext uri="{BB962C8B-B14F-4D97-AF65-F5344CB8AC3E}">
        <p14:creationId xmlns:p14="http://schemas.microsoft.com/office/powerpoint/2010/main" val="25984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C0CA-66C4-473F-A856-29E5DC71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do-while</a:t>
            </a:r>
            <a:r>
              <a:rPr lang="en-US" dirty="0"/>
              <a:t> statement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80E9D-54A9-459C-BB31-5E9EDDB4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while</a:t>
            </a:r>
            <a:r>
              <a:rPr lang="en-US" dirty="0"/>
              <a:t> statement is very similar to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 except for one major difference: the body of the loop always happens at least once.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/* gets done at least once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 while (condition);</a:t>
            </a:r>
          </a:p>
          <a:p>
            <a:r>
              <a:rPr lang="en-US" dirty="0"/>
              <a:t>In software engineering, there's this concept of DRY (Don't Repeat Yourself).</a:t>
            </a:r>
          </a:p>
          <a:p>
            <a:pPr lvl="1"/>
            <a:r>
              <a:rPr lang="en-US" dirty="0"/>
              <a:t>By using a do while, instead of a while, you can implement Once-Or-More behavior without repeating yourself.</a:t>
            </a:r>
          </a:p>
        </p:txBody>
      </p:sp>
    </p:spTree>
    <p:extLst>
      <p:ext uri="{BB962C8B-B14F-4D97-AF65-F5344CB8AC3E}">
        <p14:creationId xmlns:p14="http://schemas.microsoft.com/office/powerpoint/2010/main" val="33101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D926-D5A0-40E6-865C-F08BA6B3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do-while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BA71D-7542-47D9-93EB-2B531FC90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10;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{		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			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--));		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See that in the second case, when you wanted Once-Or-More behavior, you needed to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dirty="0"/>
              <a:t> more than once.</a:t>
            </a:r>
          </a:p>
          <a:p>
            <a:pPr marL="0" indent="0">
              <a:buNone/>
            </a:pPr>
            <a:r>
              <a:rPr lang="en-US" dirty="0"/>
              <a:t>It doesn't much matter in this example, but consider the case 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dirty="0"/>
              <a:t> is instead a larger block of multiple lines of code.</a:t>
            </a:r>
          </a:p>
        </p:txBody>
      </p:sp>
    </p:spTree>
    <p:extLst>
      <p:ext uri="{BB962C8B-B14F-4D97-AF65-F5344CB8AC3E}">
        <p14:creationId xmlns:p14="http://schemas.microsoft.com/office/powerpoint/2010/main" val="29321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16FFE-A7A5-4E5C-8BB0-CED4BF074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cs typeface="Courier New" panose="02070309020205020404" pitchFamily="49" charset="0"/>
              </a:rPr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EF8E-AE85-493C-8C3E-FFAF90E0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statement indicates that the current control flow block should be left or </a:t>
            </a:r>
            <a:r>
              <a:rPr lang="en-US" i="1" dirty="0">
                <a:cs typeface="Courier New" panose="02070309020205020404" pitchFamily="49" charset="0"/>
              </a:rPr>
              <a:t>jumped out of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is executed, the program moves to the next instruction after the block.</a:t>
            </a:r>
          </a:p>
          <a:p>
            <a:pPr lvl="1"/>
            <a:r>
              <a:rPr lang="en-US" dirty="0"/>
              <a:t>If there are nested control-flow blocks, it only leaves the deepest one that it is in.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statement will only exit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/>
              <a:t> statements.</a:t>
            </a:r>
          </a:p>
          <a:p>
            <a:pPr lvl="1"/>
            <a:r>
              <a:rPr lang="en-US" dirty="0"/>
              <a:t>We'll talk about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statements shortly.</a:t>
            </a:r>
          </a:p>
        </p:txBody>
      </p:sp>
    </p:spTree>
    <p:extLst>
      <p:ext uri="{BB962C8B-B14F-4D97-AF65-F5344CB8AC3E}">
        <p14:creationId xmlns:p14="http://schemas.microsoft.com/office/powerpoint/2010/main" val="27188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90608-6F16-4FA0-90D0-D0265A40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cs typeface="Courier New" panose="02070309020205020404" pitchFamily="49" charset="0"/>
              </a:rPr>
              <a:t>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669E-AB33-4138-8A64-3D5203F5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Print if there is a negative number, only once */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array[10] = { … };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(array[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&lt; 0)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("Found a negative number!");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("Loop done!");	/* break skips to here. */</a:t>
            </a:r>
          </a:p>
        </p:txBody>
      </p:sp>
    </p:spTree>
    <p:extLst>
      <p:ext uri="{BB962C8B-B14F-4D97-AF65-F5344CB8AC3E}">
        <p14:creationId xmlns:p14="http://schemas.microsoft.com/office/powerpoint/2010/main" val="29358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DD1A-98CE-46BF-B61B-D900D29D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47D8-8AC9-4BC8-8425-B9841058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 indicates that the program should </a:t>
            </a:r>
            <a:r>
              <a:rPr lang="en-US" i="1" dirty="0">
                <a:cs typeface="Courier New" panose="02070309020205020404" pitchFamily="49" charset="0"/>
              </a:rPr>
              <a:t>jump over</a:t>
            </a:r>
            <a:r>
              <a:rPr lang="en-US" dirty="0"/>
              <a:t> the remaining contents of the loop and go to the end.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continue;</a:t>
            </a:r>
          </a:p>
          <a:p>
            <a:r>
              <a:rPr lang="en-US" dirty="0"/>
              <a:t>After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is executed, since the program is now at the end of the loop, it will perform its increment (in the case of the for-loop) and check its condition expression to decide if it should run again.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 only affects the deepest loop scope that it is inside of.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 is only meaningful in loop blocks.</a:t>
            </a:r>
          </a:p>
        </p:txBody>
      </p:sp>
    </p:spTree>
    <p:extLst>
      <p:ext uri="{BB962C8B-B14F-4D97-AF65-F5344CB8AC3E}">
        <p14:creationId xmlns:p14="http://schemas.microsoft.com/office/powerpoint/2010/main" val="22770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B246-B4F3-4CBD-A257-38214263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8AD5-CF27-4225-8E33-54B127C2A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Do some things with positive numbers. */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array[10] = { … };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(array[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&lt; 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doSomeOtherThing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  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/* continue skips to here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55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C0D2-0530-41BF-98DE-3A150A9F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 and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4030A-966C-4AA2-8A1C-4B803E0D3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statements have their limitations.</a:t>
            </a:r>
          </a:p>
          <a:p>
            <a:pPr lvl="1"/>
            <a:r>
              <a:rPr lang="en-US" dirty="0"/>
              <a:t>They can only change the control flow of the current control flow scope.</a:t>
            </a:r>
          </a:p>
          <a:p>
            <a:r>
              <a:rPr lang="en-US" dirty="0"/>
              <a:t>In C, there are times when you'll want to jump to a very specific point in the code.</a:t>
            </a:r>
          </a:p>
          <a:p>
            <a:pPr lvl="1"/>
            <a:r>
              <a:rPr lang="en-US" dirty="0"/>
              <a:t>In many cases, there is a better way to write your code than to add such a jump, but in some cases, there is no better choice.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 facilitates this.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/>
              <a:t> must correspond to a labeled location somewhere else in the same function.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printlabel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("Labeled Statement.");</a:t>
            </a:r>
          </a:p>
        </p:txBody>
      </p:sp>
    </p:spTree>
    <p:extLst>
      <p:ext uri="{BB962C8B-B14F-4D97-AF65-F5344CB8AC3E}">
        <p14:creationId xmlns:p14="http://schemas.microsoft.com/office/powerpoint/2010/main" val="26506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D4EF-45F4-4C16-A0AC-E61E26CF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 and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0129-C916-40BA-89E1-A321F081E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(j = 0; j &lt; 10;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(k = 0; k &lt; 10; k++)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j + k == 10)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count++;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(count == 10)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exitlabel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		/* Leaves every loop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exitlabel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("Found 10 triples that added up to 10!");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8E50-221C-4F48-BA49-01A2D491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Caution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1802-EFB5-487E-9FDE-18B2F290A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 is considered to be very bad style when used unnecessarily or incorrectly.</a:t>
            </a:r>
          </a:p>
          <a:p>
            <a:pPr lvl="1"/>
            <a:r>
              <a:rPr lang="en-US" dirty="0"/>
              <a:t>They are not a problematic statement in-and-of themselves.</a:t>
            </a:r>
          </a:p>
          <a:p>
            <a:r>
              <a:rPr lang="en-US" dirty="0"/>
              <a:t>Whenever you add a label to code, you give the option to any other part of the code to jump to that location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makes determining the state of the program at a current point in the code mode difficult and in some cases impossible.</a:t>
            </a:r>
          </a:p>
          <a:p>
            <a:r>
              <a:rPr lang="en-US" dirty="0"/>
              <a:t>When you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, you can end up in parts of the code that have not been initialized.</a:t>
            </a:r>
          </a:p>
          <a:p>
            <a:pPr lvl="1"/>
            <a:r>
              <a:rPr lang="en-US" dirty="0"/>
              <a:t>You need to make sure that the state of the program after executing a </a:t>
            </a:r>
            <a:r>
              <a:rPr lang="en-US" dirty="0" err="1"/>
              <a:t>goto</a:t>
            </a:r>
            <a:r>
              <a:rPr lang="en-US" dirty="0"/>
              <a:t> is appropriate for the lines of code that are to follow.</a:t>
            </a:r>
          </a:p>
        </p:txBody>
      </p:sp>
    </p:spTree>
    <p:extLst>
      <p:ext uri="{BB962C8B-B14F-4D97-AF65-F5344CB8AC3E}">
        <p14:creationId xmlns:p14="http://schemas.microsoft.com/office/powerpoint/2010/main" val="7812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75E2-97A0-45F6-B0F6-8C52D437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Caution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060B2-A26E-4DE9-B741-9D625FBF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inside;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Here, we enter the for-loop before the loop-control variable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cs typeface="Courier New" panose="02070309020205020404" pitchFamily="49" charset="0"/>
              </a:rPr>
              <a:t> is initialized. 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It therefore contains junk and has a good chance of leading to unintended behavior.</a:t>
            </a:r>
          </a:p>
        </p:txBody>
      </p:sp>
    </p:spTree>
    <p:extLst>
      <p:ext uri="{BB962C8B-B14F-4D97-AF65-F5344CB8AC3E}">
        <p14:creationId xmlns:p14="http://schemas.microsoft.com/office/powerpoint/2010/main" val="38688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851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Office Theme</vt:lpstr>
      <vt:lpstr>CS 240 – Lecture 12</vt:lpstr>
      <vt:lpstr>Control Flow – break statement</vt:lpstr>
      <vt:lpstr>Control Flow – break statement</vt:lpstr>
      <vt:lpstr>Control Flow – continue statement</vt:lpstr>
      <vt:lpstr>Control Flow – continue statement</vt:lpstr>
      <vt:lpstr>Control Flow – goto statement and labels</vt:lpstr>
      <vt:lpstr>Control Flow – goto statement and labels</vt:lpstr>
      <vt:lpstr>Word of Caution – goto statement</vt:lpstr>
      <vt:lpstr>Word of Caution – goto statement</vt:lpstr>
      <vt:lpstr>Operators – comma operator ,</vt:lpstr>
      <vt:lpstr>Operators – comma operator ,</vt:lpstr>
      <vt:lpstr>Control Flow – switch Statement</vt:lpstr>
      <vt:lpstr>Control Flow – switch Statement</vt:lpstr>
      <vt:lpstr>Control Flow – do-while statement</vt:lpstr>
      <vt:lpstr>Control Flow – do-while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M-2-116</cp:lastModifiedBy>
  <cp:revision>124</cp:revision>
  <dcterms:created xsi:type="dcterms:W3CDTF">2018-02-13T17:54:08Z</dcterms:created>
  <dcterms:modified xsi:type="dcterms:W3CDTF">2018-03-27T21:23:08Z</dcterms:modified>
</cp:coreProperties>
</file>