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A5F64-90D3-4409-923E-E91F96F1062D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315F6-0D53-4FE1-8538-5E4A570F1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9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8B46DE9-478C-4869-99BD-52FB56F3E8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D26B484-7A18-4241-8AA6-47DDED1FF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129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2791E747-B58D-45A4-B1F0-BD9D04D1174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59EE13A-5373-467F-8B47-4FE54488B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889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2A294B8C-B133-4A27-80A8-0355DEFAF27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256F603-EBBB-4E65-8C43-686DFE683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731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0A850EC-B557-4115-905B-711AF54883C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2691469-2875-4321-82A1-37689B744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3298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D39DC4A1-CA43-44C4-BEB0-94F7881E614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35451D77-2589-485F-8161-0FE2CCEE9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905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4BD2CB9A-C6BE-4451-9DC9-CD3C21A1DE9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AF2CDCC-3E04-414C-AA8F-60E3B3F57E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884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E418E987-B2C5-4396-9ACC-A91839998C4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4E6A657-54D4-461C-B13A-399C65C30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711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B2D0E439-F05D-468E-AEE8-7A042F4DBB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3483275F-AC95-40F6-ABFD-8E1BACB10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9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4F221-CE2B-4292-A7DD-53F66832B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340A3-28D8-4196-9BBE-4524DA266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22428-EFF6-4440-AE1D-4A754BE5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8AE9A-516D-437C-A0A0-133BA0D5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375C0-A69D-4D0B-BFF0-5ABD547C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7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967E-8B94-4A80-9DE3-BBFE542A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BF197-EE6A-43A7-84FE-DF7CEA3D0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AB36B-3BAF-40D3-BD98-3E695867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22A20-63F2-41E2-975C-C6F4D03C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A21D-FA6F-4FB4-8F79-29C3C925E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0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B52D72-956C-486E-A149-2ABD39CC1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94CC5-E6BA-4D90-9E40-9805EFF88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72794-794F-40A6-8D96-A51C8624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ECF04-96A1-45C7-954A-33FF2E74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583EC-300E-4D2E-8935-9ABF9F0F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6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D0CC-C43B-49D2-8B03-026B2B8F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9E05-6E2E-487C-AC1D-69B40446B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84000-B1E5-4410-AFD0-9C0BB5D39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63800-BC02-4225-9012-BC08DA3C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7B9B3-EE3D-40E4-9FF2-FE309B26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293CD-0655-4BF2-9D40-1DF29E723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7D275-5BC6-472D-817E-03BB227C2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077A6-F4D3-4F57-B2A7-7807E8BC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59D59-6C02-434B-84E2-ECF9473FF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9B7D2-C3E3-4A42-B11F-2000C9DBD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4CDD3-20AA-45E2-BB30-9E9C2F76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A32-27BF-42CE-BABD-F6B0945EF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04FC7-D84F-49D5-8F29-83BB5CC9D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64222-F1B8-49D3-B9AB-21E5D1FD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EE4CA-5509-4540-8029-9A9742551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F5A63-BB41-4BFF-B1DC-010F35A7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3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5A02B-E6AD-4BE2-8A91-9EF9C0ECC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EB774-AE1E-4761-92C2-C762B91F5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481BB-B364-451A-8F00-7682F3453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E931C-3AD7-4AC8-B8AB-7CD9199A8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CFF5C4-A405-4240-B0DD-572A70D46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9E387-9AA7-4B39-832E-53CCD9D9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1B652C-4895-41D0-BB5E-1D1CE4D9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35A39E-ABA3-43A5-985F-7AFBC5C47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5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9E89-4B10-42D8-A319-6B826F91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134DDB-A8B0-4A0A-A0CD-FE619FF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B72A2-9560-48E1-86E3-A551B595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A1741-026D-464A-B9C7-CAC27D4F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C94D7-EAC3-410B-B88A-E637B943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9E1E5-7C98-43A0-B3D6-02E1898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1D46D-C24A-40DD-8D0E-41B1B661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7B83E-C037-415A-8760-F9582968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897AA-6010-43A2-85DF-10B2412FD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7AACF-7388-4997-85AB-29A8AA76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DDFCC-F65F-4CE8-B977-38E33DCD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8F31F-97F3-44D5-B0A2-4AF8A47D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F184C-630A-4DB4-A5FF-027D632F4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4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D876D-EEC4-4D01-B801-5DF1D6500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85C5F8-6DA5-4F6A-8F12-BE122E657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023A6-8798-4AB9-9546-8AE54A4DA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77417-C632-4CF8-9C89-F933C86E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AF9D4-5CC6-4D10-B73F-5EBFA25A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F9B52-49C4-4B48-A500-AD7F9CF8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5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916E4-44D9-4179-9BA7-D40AB0EA0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D41AA-1CE7-4CA2-B8B8-332D18F06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6FE81-B568-498B-9174-155DE3C86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DBD70-8D62-4EAE-96D1-9C7D51606C8F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9A080-8662-418B-B6D1-2A768C4BC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B9B57-B971-43CD-9B75-59E41891F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5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E93A-24F8-45CC-B215-6B140E1886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CE14C8-AA41-4271-8B8D-A45461C41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Alloc</a:t>
            </a:r>
            <a:r>
              <a:rPr lang="en-US" dirty="0"/>
              <a:t>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61615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884E5A6-FB90-4C6E-8DCC-8B7104724E6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Discussions on hw9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249D0F2-E7D8-491D-8367-02DBDAC8CD5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1447800"/>
            <a:ext cx="7924800" cy="4648200"/>
          </a:xfrm>
        </p:spPr>
        <p:txBody>
          <a:bodyPr/>
          <a:lstStyle/>
          <a:p>
            <a:pPr eaLnBrk="1" hangingPunct="1"/>
            <a:r>
              <a:rPr lang="en-US" altLang="en-US"/>
              <a:t>Memory Allocation Exercise</a:t>
            </a:r>
          </a:p>
          <a:p>
            <a:pPr eaLnBrk="1" hangingPunct="1"/>
            <a:r>
              <a:rPr lang="en-US" altLang="en-US"/>
              <a:t>3 functions: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void initalloc(void);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char * alloc(int n);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void freef(char *p);</a:t>
            </a:r>
          </a:p>
          <a:p>
            <a:pPr eaLnBrk="1" hangingPunct="1"/>
            <a:r>
              <a:rPr lang="en-US" altLang="en-US"/>
              <a:t>You are asked to write the freef() function</a:t>
            </a:r>
          </a:p>
          <a:p>
            <a:pPr eaLnBrk="1" hangingPunct="1"/>
            <a:r>
              <a:rPr lang="en-US" altLang="en-US"/>
              <a:t>The alloctest.c program is provided to test the functions</a:t>
            </a:r>
          </a:p>
        </p:txBody>
      </p:sp>
    </p:spTree>
    <p:extLst>
      <p:ext uri="{BB962C8B-B14F-4D97-AF65-F5344CB8AC3E}">
        <p14:creationId xmlns:p14="http://schemas.microsoft.com/office/powerpoint/2010/main" val="390612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2BB7D4E-E543-4C60-8DBB-7ED4FB2914F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0" y="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initalloc function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3C7366D-C88F-4D9D-A6DD-4EE8C5D8B38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066800"/>
            <a:ext cx="8229600" cy="4114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Initializes a large free buffer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struct </a:t>
            </a:r>
            <a:r>
              <a:rPr lang="en-US" altLang="en-US" sz="2400" dirty="0" err="1"/>
              <a:t>blockl</a:t>
            </a:r>
            <a:r>
              <a:rPr lang="en-US" altLang="en-US" sz="2400" dirty="0"/>
              <a:t>{</a:t>
            </a:r>
            <a:br>
              <a:rPr lang="en-US" altLang="en-US" sz="2400" dirty="0"/>
            </a:br>
            <a:r>
              <a:rPr lang="en-US" altLang="en-US" sz="2400" dirty="0"/>
              <a:t>unsigned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tag:8;</a:t>
            </a:r>
            <a:br>
              <a:rPr lang="en-US" altLang="en-US" sz="2400" dirty="0"/>
            </a:br>
            <a:r>
              <a:rPr lang="en-US" altLang="en-US" sz="2400" dirty="0"/>
              <a:t>unsigned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 size :24;</a:t>
            </a:r>
            <a:br>
              <a:rPr lang="en-US" altLang="en-US" sz="2400" dirty="0"/>
            </a:br>
            <a:r>
              <a:rPr lang="en-US" altLang="en-US" sz="2400" dirty="0"/>
              <a:t>struct </a:t>
            </a:r>
            <a:r>
              <a:rPr lang="en-US" altLang="en-US" sz="2400" dirty="0" err="1"/>
              <a:t>blockl</a:t>
            </a:r>
            <a:r>
              <a:rPr lang="en-US" altLang="en-US" sz="2400" dirty="0"/>
              <a:t> *</a:t>
            </a:r>
            <a:r>
              <a:rPr lang="en-US" altLang="en-US" sz="2400" dirty="0" err="1"/>
              <a:t>nextp</a:t>
            </a:r>
            <a:r>
              <a:rPr lang="en-US" altLang="en-US" sz="2400" dirty="0"/>
              <a:t>;</a:t>
            </a:r>
            <a:br>
              <a:rPr lang="en-US" altLang="en-US" sz="2400" dirty="0"/>
            </a:br>
            <a:r>
              <a:rPr lang="en-US" altLang="en-US" sz="2400" dirty="0"/>
              <a:t>struct </a:t>
            </a:r>
            <a:r>
              <a:rPr lang="en-US" altLang="en-US" sz="2400" dirty="0" err="1"/>
              <a:t>blockl</a:t>
            </a:r>
            <a:r>
              <a:rPr lang="en-US" altLang="en-US" sz="2400" dirty="0"/>
              <a:t> *</a:t>
            </a:r>
            <a:r>
              <a:rPr lang="en-US" altLang="en-US" sz="2400" dirty="0" err="1"/>
              <a:t>prevp</a:t>
            </a:r>
            <a:r>
              <a:rPr lang="en-US" altLang="en-US" sz="2400" dirty="0"/>
              <a:t>;};</a:t>
            </a:r>
            <a:endParaRPr lang="en-US" altLang="en-US" dirty="0"/>
          </a:p>
        </p:txBody>
      </p:sp>
      <p:sp>
        <p:nvSpPr>
          <p:cNvPr id="22532" name="Text Box 8">
            <a:extLst>
              <a:ext uri="{FF2B5EF4-FFF2-40B4-BE49-F238E27FC236}">
                <a16:creationId xmlns:a16="http://schemas.microsoft.com/office/drawing/2014/main" id="{23163D3C-C706-40DC-8D74-FAE207786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81201"/>
            <a:ext cx="365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Cursorp = freep = allocbuf</a:t>
            </a:r>
          </a:p>
        </p:txBody>
      </p:sp>
      <p:sp>
        <p:nvSpPr>
          <p:cNvPr id="22533" name="Text Box 9">
            <a:extLst>
              <a:ext uri="{FF2B5EF4-FFF2-40B4-BE49-F238E27FC236}">
                <a16:creationId xmlns:a16="http://schemas.microsoft.com/office/drawing/2014/main" id="{22418E2A-EE23-4C97-A5C1-5F458B88F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676400"/>
            <a:ext cx="312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Blockrp = allocbuf + ALLOCSIZE -TAGSIZE</a:t>
            </a:r>
          </a:p>
        </p:txBody>
      </p:sp>
      <p:sp>
        <p:nvSpPr>
          <p:cNvPr id="22534" name="Line 10">
            <a:extLst>
              <a:ext uri="{FF2B5EF4-FFF2-40B4-BE49-F238E27FC236}">
                <a16:creationId xmlns:a16="http://schemas.microsoft.com/office/drawing/2014/main" id="{9B8F3A75-1DD2-480D-9A4E-03837631C6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2362200"/>
            <a:ext cx="7620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11">
            <a:extLst>
              <a:ext uri="{FF2B5EF4-FFF2-40B4-BE49-F238E27FC236}">
                <a16:creationId xmlns:a16="http://schemas.microsoft.com/office/drawing/2014/main" id="{4D5622F6-8F44-4E97-80CD-0A0B43184B1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362200"/>
            <a:ext cx="15240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Text Box 12">
            <a:extLst>
              <a:ext uri="{FF2B5EF4-FFF2-40B4-BE49-F238E27FC236}">
                <a16:creationId xmlns:a16="http://schemas.microsoft.com/office/drawing/2014/main" id="{0F823518-5821-4916-B711-B4947F4D5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825" y="3155950"/>
            <a:ext cx="1196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allocbuf</a:t>
            </a:r>
            <a:endParaRPr lang="en-US" altLang="en-US" dirty="0"/>
          </a:p>
        </p:txBody>
      </p:sp>
      <p:sp>
        <p:nvSpPr>
          <p:cNvPr id="22537" name="Line 13">
            <a:extLst>
              <a:ext uri="{FF2B5EF4-FFF2-40B4-BE49-F238E27FC236}">
                <a16:creationId xmlns:a16="http://schemas.microsoft.com/office/drawing/2014/main" id="{320721BC-41FA-4CCD-9B43-3B61A7A849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33845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Text Box 14">
            <a:extLst>
              <a:ext uri="{FF2B5EF4-FFF2-40B4-BE49-F238E27FC236}">
                <a16:creationId xmlns:a16="http://schemas.microsoft.com/office/drawing/2014/main" id="{0D58A2AD-69F0-4C96-8D99-8053DF134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962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ALLOCSIZE</a:t>
            </a:r>
          </a:p>
        </p:txBody>
      </p:sp>
      <p:sp>
        <p:nvSpPr>
          <p:cNvPr id="22539" name="Line 15">
            <a:extLst>
              <a:ext uri="{FF2B5EF4-FFF2-40B4-BE49-F238E27FC236}">
                <a16:creationId xmlns:a16="http://schemas.microsoft.com/office/drawing/2014/main" id="{01FC2359-797C-4721-BF4F-EE7F7FF06DA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3460750"/>
            <a:ext cx="182880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Line 16">
            <a:extLst>
              <a:ext uri="{FF2B5EF4-FFF2-40B4-BE49-F238E27FC236}">
                <a16:creationId xmlns:a16="http://schemas.microsoft.com/office/drawing/2014/main" id="{F56F7E5C-AE5D-4784-99A9-10AFFFB21F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3536950"/>
            <a:ext cx="1752600" cy="65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7">
            <a:extLst>
              <a:ext uri="{FF2B5EF4-FFF2-40B4-BE49-F238E27FC236}">
                <a16:creationId xmlns:a16="http://schemas.microsoft.com/office/drawing/2014/main" id="{9CE02824-53AC-43C0-936D-0A7AA3B2E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536951"/>
            <a:ext cx="1136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/>
              <a:t>TAGSIZE</a:t>
            </a:r>
          </a:p>
        </p:txBody>
      </p:sp>
      <p:sp>
        <p:nvSpPr>
          <p:cNvPr id="22542" name="Line 18">
            <a:extLst>
              <a:ext uri="{FF2B5EF4-FFF2-40B4-BE49-F238E27FC236}">
                <a16:creationId xmlns:a16="http://schemas.microsoft.com/office/drawing/2014/main" id="{68141E31-1A41-456F-A899-7873C105A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33845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9">
            <a:extLst>
              <a:ext uri="{FF2B5EF4-FFF2-40B4-BE49-F238E27FC236}">
                <a16:creationId xmlns:a16="http://schemas.microsoft.com/office/drawing/2014/main" id="{6A5080DF-3CB8-486F-B406-7523E5177D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0" y="346075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4" name="Group 24">
            <a:extLst>
              <a:ext uri="{FF2B5EF4-FFF2-40B4-BE49-F238E27FC236}">
                <a16:creationId xmlns:a16="http://schemas.microsoft.com/office/drawing/2014/main" id="{9432BFD3-DB59-432E-AC79-9DEE53372425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2622550"/>
            <a:ext cx="5715000" cy="762000"/>
            <a:chOff x="1152" y="1652"/>
            <a:chExt cx="3600" cy="480"/>
          </a:xfrm>
        </p:grpSpPr>
        <p:sp>
          <p:nvSpPr>
            <p:cNvPr id="22547" name="Rectangle 4">
              <a:extLst>
                <a:ext uri="{FF2B5EF4-FFF2-40B4-BE49-F238E27FC236}">
                  <a16:creationId xmlns:a16="http://schemas.microsoft.com/office/drawing/2014/main" id="{6DF6B775-5640-4C2C-8878-9B2266464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652"/>
              <a:ext cx="360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548" name="Line 5">
              <a:extLst>
                <a:ext uri="{FF2B5EF4-FFF2-40B4-BE49-F238E27FC236}">
                  <a16:creationId xmlns:a16="http://schemas.microsoft.com/office/drawing/2014/main" id="{CA809D05-8F9C-4600-9940-C8A21B1DFF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65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Line 7">
              <a:extLst>
                <a:ext uri="{FF2B5EF4-FFF2-40B4-BE49-F238E27FC236}">
                  <a16:creationId xmlns:a16="http://schemas.microsoft.com/office/drawing/2014/main" id="{91FE26C0-945D-4F35-82B2-19B2A5E9C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165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0" name="Text Box 20">
              <a:extLst>
                <a:ext uri="{FF2B5EF4-FFF2-40B4-BE49-F238E27FC236}">
                  <a16:creationId xmlns:a16="http://schemas.microsoft.com/office/drawing/2014/main" id="{5E155533-F7B1-476D-8012-4494F6FAAD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748"/>
              <a:ext cx="288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  <p:sp>
          <p:nvSpPr>
            <p:cNvPr id="22551" name="Text Box 21">
              <a:extLst>
                <a:ext uri="{FF2B5EF4-FFF2-40B4-BE49-F238E27FC236}">
                  <a16:creationId xmlns:a16="http://schemas.microsoft.com/office/drawing/2014/main" id="{BCBBE572-C94C-4CE1-B6D9-BDB8CD7B9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1748"/>
              <a:ext cx="288" cy="2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F</a:t>
              </a:r>
            </a:p>
          </p:txBody>
        </p:sp>
      </p:grpSp>
      <p:sp>
        <p:nvSpPr>
          <p:cNvPr id="22545" name="Text Box 23">
            <a:extLst>
              <a:ext uri="{FF2B5EF4-FFF2-40B4-BE49-F238E27FC236}">
                <a16:creationId xmlns:a16="http://schemas.microsoft.com/office/drawing/2014/main" id="{249B135E-9E57-40EE-BA49-00A081B1D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5538" y="4114800"/>
            <a:ext cx="31924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Struct blockr{</a:t>
            </a:r>
          </a:p>
          <a:p>
            <a:pPr eaLnBrk="1" hangingPunct="1"/>
            <a:r>
              <a:rPr lang="en-US" altLang="en-US"/>
              <a:t>   unsigned int tag:8;</a:t>
            </a:r>
          </a:p>
          <a:p>
            <a:pPr eaLnBrk="1" hangingPunct="1"/>
            <a:r>
              <a:rPr lang="en-US" altLang="en-US"/>
              <a:t>   unsigned int size:24;};</a:t>
            </a:r>
          </a:p>
        </p:txBody>
      </p:sp>
      <p:sp>
        <p:nvSpPr>
          <p:cNvPr id="22546" name="Text Box 25">
            <a:extLst>
              <a:ext uri="{FF2B5EF4-FFF2-40B4-BE49-F238E27FC236}">
                <a16:creationId xmlns:a16="http://schemas.microsoft.com/office/drawing/2014/main" id="{16E4DF18-1656-4667-A50E-4D43BE708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363" y="5562601"/>
            <a:ext cx="42592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TAGSIZE = sizeof(blockr)</a:t>
            </a:r>
          </a:p>
          <a:p>
            <a:pPr eaLnBrk="1" hangingPunct="1"/>
            <a:r>
              <a:rPr lang="en-US" altLang="en-US" sz="1600"/>
              <a:t>MINFREESIZE= sizeof(blockl) + sizeof(blockr)</a:t>
            </a:r>
          </a:p>
          <a:p>
            <a:pPr eaLnBrk="1" hangingPunct="1"/>
            <a:r>
              <a:rPr lang="en-US" altLang="en-US" sz="1600"/>
              <a:t>USEDTAG = 0xaa</a:t>
            </a:r>
          </a:p>
          <a:p>
            <a:pPr eaLnBrk="1" hangingPunct="1"/>
            <a:r>
              <a:rPr lang="en-US" altLang="en-US" sz="1600"/>
              <a:t>FREETAG = 0x55</a:t>
            </a:r>
          </a:p>
        </p:txBody>
      </p:sp>
    </p:spTree>
    <p:extLst>
      <p:ext uri="{BB962C8B-B14F-4D97-AF65-F5344CB8AC3E}">
        <p14:creationId xmlns:p14="http://schemas.microsoft.com/office/powerpoint/2010/main" val="3306456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F9579D4-8C96-4761-AF12-CE487755820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2286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Function alloc(n)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A9ABF16-80A7-4CAD-A699-5DD6C877ACB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838200"/>
            <a:ext cx="7772400" cy="2209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Allocate a buffer of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    </a:t>
            </a:r>
            <a:r>
              <a:rPr lang="en-US" altLang="en-US" sz="2400"/>
              <a:t>allocsize = n (in multiple of 4 ) + 2*TAGSIZE</a:t>
            </a:r>
            <a:r>
              <a:rPr lang="en-US" altLang="en-US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bytes from the free buffer pool</a:t>
            </a:r>
            <a:br>
              <a:rPr lang="en-US" altLang="en-US"/>
            </a:br>
            <a:endParaRPr lang="en-US" altLang="en-US"/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The tags for both ends of the allocated buffer are of type struct blockr. They are not kept using a linked list (no need for the char * elements)</a:t>
            </a:r>
            <a:br>
              <a:rPr lang="en-US" altLang="en-US"/>
            </a:br>
            <a:endParaRPr lang="en-US" altLang="en-US"/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Function returns a pointer = holdp + TAGSIZE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5C9E34B4-1929-4361-BF69-ADD8D97DD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311651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holdp</a:t>
            </a:r>
          </a:p>
        </p:txBody>
      </p:sp>
      <p:sp>
        <p:nvSpPr>
          <p:cNvPr id="23557" name="Line 5">
            <a:extLst>
              <a:ext uri="{FF2B5EF4-FFF2-40B4-BE49-F238E27FC236}">
                <a16:creationId xmlns:a16="http://schemas.microsoft.com/office/drawing/2014/main" id="{97876CFB-5E1B-4FAB-93C7-B0F97AACC5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0" y="4768850"/>
            <a:ext cx="7620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11">
            <a:extLst>
              <a:ext uri="{FF2B5EF4-FFF2-40B4-BE49-F238E27FC236}">
                <a16:creationId xmlns:a16="http://schemas.microsoft.com/office/drawing/2014/main" id="{0438B579-89D6-4AA7-A904-2EEF86640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029200"/>
            <a:ext cx="5715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9" name="Line 12">
            <a:extLst>
              <a:ext uri="{FF2B5EF4-FFF2-40B4-BE49-F238E27FC236}">
                <a16:creationId xmlns:a16="http://schemas.microsoft.com/office/drawing/2014/main" id="{5C968F91-5122-4E11-94FD-FD45316FCF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029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13">
            <a:extLst>
              <a:ext uri="{FF2B5EF4-FFF2-40B4-BE49-F238E27FC236}">
                <a16:creationId xmlns:a16="http://schemas.microsoft.com/office/drawing/2014/main" id="{C1914573-1A69-41D5-A4AD-FAED00EEB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5029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14">
            <a:extLst>
              <a:ext uri="{FF2B5EF4-FFF2-40B4-BE49-F238E27FC236}">
                <a16:creationId xmlns:a16="http://schemas.microsoft.com/office/drawing/2014/main" id="{2E3653BD-9827-4B59-98C8-FBC33E144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3562" name="Text Box 15">
            <a:extLst>
              <a:ext uri="{FF2B5EF4-FFF2-40B4-BE49-F238E27FC236}">
                <a16:creationId xmlns:a16="http://schemas.microsoft.com/office/drawing/2014/main" id="{C47907D6-2ABA-411C-A7E4-A9AC5802E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18160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3563" name="Text Box 16">
            <a:extLst>
              <a:ext uri="{FF2B5EF4-FFF2-40B4-BE49-F238E27FC236}">
                <a16:creationId xmlns:a16="http://schemas.microsoft.com/office/drawing/2014/main" id="{254BE119-9202-4507-BB24-C79DD45E4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1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TAGSIZE</a:t>
            </a:r>
          </a:p>
        </p:txBody>
      </p:sp>
      <p:sp>
        <p:nvSpPr>
          <p:cNvPr id="23564" name="Line 17">
            <a:extLst>
              <a:ext uri="{FF2B5EF4-FFF2-40B4-BE49-F238E27FC236}">
                <a16:creationId xmlns:a16="http://schemas.microsoft.com/office/drawing/2014/main" id="{FE68DC29-0335-4DCD-9878-8B289FD287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8">
            <a:extLst>
              <a:ext uri="{FF2B5EF4-FFF2-40B4-BE49-F238E27FC236}">
                <a16:creationId xmlns:a16="http://schemas.microsoft.com/office/drawing/2014/main" id="{7EA270B7-891D-4FEA-81D4-6503EF87B1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7912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Text Box 19">
            <a:extLst>
              <a:ext uri="{FF2B5EF4-FFF2-40B4-BE49-F238E27FC236}">
                <a16:creationId xmlns:a16="http://schemas.microsoft.com/office/drawing/2014/main" id="{06A54CDC-310A-4373-9548-B57CB8405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6172201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TAGSIZE</a:t>
            </a:r>
          </a:p>
        </p:txBody>
      </p:sp>
      <p:sp>
        <p:nvSpPr>
          <p:cNvPr id="23567" name="Line 20">
            <a:extLst>
              <a:ext uri="{FF2B5EF4-FFF2-40B4-BE49-F238E27FC236}">
                <a16:creationId xmlns:a16="http://schemas.microsoft.com/office/drawing/2014/main" id="{50A540BC-23A3-469E-8BFD-20EDFC5B946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229600" y="57912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21">
            <a:extLst>
              <a:ext uri="{FF2B5EF4-FFF2-40B4-BE49-F238E27FC236}">
                <a16:creationId xmlns:a16="http://schemas.microsoft.com/office/drawing/2014/main" id="{10F3585C-CFFC-4271-86E4-198C7EA3E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86800" y="5791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Text Box 22">
            <a:extLst>
              <a:ext uri="{FF2B5EF4-FFF2-40B4-BE49-F238E27FC236}">
                <a16:creationId xmlns:a16="http://schemas.microsoft.com/office/drawing/2014/main" id="{9E34A114-D860-400A-B7EC-DC9EEF17A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257801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n bytes in multiple of 4</a:t>
            </a:r>
          </a:p>
        </p:txBody>
      </p:sp>
      <p:sp>
        <p:nvSpPr>
          <p:cNvPr id="23570" name="Line 23">
            <a:extLst>
              <a:ext uri="{FF2B5EF4-FFF2-40B4-BE49-F238E27FC236}">
                <a16:creationId xmlns:a16="http://schemas.microsoft.com/office/drawing/2014/main" id="{6259D5B6-9E23-4491-A4C6-59D239FE85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24">
            <a:extLst>
              <a:ext uri="{FF2B5EF4-FFF2-40B4-BE49-F238E27FC236}">
                <a16:creationId xmlns:a16="http://schemas.microsoft.com/office/drawing/2014/main" id="{B64F989E-B119-4A0E-BF68-5CBF0E38DA3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5410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Text Box 25">
            <a:extLst>
              <a:ext uri="{FF2B5EF4-FFF2-40B4-BE49-F238E27FC236}">
                <a16:creationId xmlns:a16="http://schemas.microsoft.com/office/drawing/2014/main" id="{AB4EDA40-1484-4B1E-9890-72F7D1118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267201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pointer returned by alloc</a:t>
            </a:r>
          </a:p>
        </p:txBody>
      </p:sp>
      <p:sp>
        <p:nvSpPr>
          <p:cNvPr id="23573" name="Line 26">
            <a:extLst>
              <a:ext uri="{FF2B5EF4-FFF2-40B4-BE49-F238E27FC236}">
                <a16:creationId xmlns:a16="http://schemas.microsoft.com/office/drawing/2014/main" id="{B2A4DA04-7B5D-40AF-B1A2-BDBC5183F8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4648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31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706BDA3-716C-488F-BFF4-487A5DD6EC3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0" y="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/>
              <a:t>Allocation Algorithm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B2F3288-BC74-485F-9E85-18095633700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609600"/>
            <a:ext cx="8534400" cy="4343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I) cursorp-&gt;size  &lt; allocsize=4*((n-1)/4 +1) +2*TAGSIZE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 sz="2000"/>
              <a:t>return null if all free blocks are not big enough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II) cursorp-&gt;size &lt;allocsize + MINFREESIZE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 sz="2000"/>
              <a:t>return pointer =holdp + TAGSIZE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III) cursor-&gt;size </a:t>
            </a:r>
            <a:r>
              <a:rPr lang="en-US" altLang="en-US" u="sng"/>
              <a:t>&gt;</a:t>
            </a:r>
            <a:r>
              <a:rPr lang="en-US" altLang="en-US"/>
              <a:t> allocsize + MINFREESIZE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/>
              <a:t>      </a:t>
            </a:r>
            <a:r>
              <a:rPr lang="en-US" altLang="en-US" sz="2000"/>
              <a:t>return pointer =holdp + TAGSIZE</a:t>
            </a:r>
          </a:p>
        </p:txBody>
      </p:sp>
      <p:sp>
        <p:nvSpPr>
          <p:cNvPr id="24580" name="Text Box 9">
            <a:extLst>
              <a:ext uri="{FF2B5EF4-FFF2-40B4-BE49-F238E27FC236}">
                <a16:creationId xmlns:a16="http://schemas.microsoft.com/office/drawing/2014/main" id="{7D7A38F8-8527-4CFE-9F92-D93C9C9B4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362201"/>
            <a:ext cx="457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blockrp = p +holdp-&gt;size -TAGSIZE</a:t>
            </a: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B2DC75C4-2F3A-48C5-93A4-E10E9AF80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940050"/>
            <a:ext cx="5715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2" name="Line 6">
            <a:extLst>
              <a:ext uri="{FF2B5EF4-FFF2-40B4-BE49-F238E27FC236}">
                <a16:creationId xmlns:a16="http://schemas.microsoft.com/office/drawing/2014/main" id="{8729A803-F832-486C-AE86-606158F460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94005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7">
            <a:extLst>
              <a:ext uri="{FF2B5EF4-FFF2-40B4-BE49-F238E27FC236}">
                <a16:creationId xmlns:a16="http://schemas.microsoft.com/office/drawing/2014/main" id="{0B03EBD2-968D-4652-8C09-EF21972EFB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294005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FC4BB50F-8A6D-4512-94C0-27A82AB9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362201"/>
            <a:ext cx="365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p=cursorp=holdp</a:t>
            </a:r>
          </a:p>
        </p:txBody>
      </p:sp>
      <p:sp>
        <p:nvSpPr>
          <p:cNvPr id="24585" name="Text Box 14">
            <a:extLst>
              <a:ext uri="{FF2B5EF4-FFF2-40B4-BE49-F238E27FC236}">
                <a16:creationId xmlns:a16="http://schemas.microsoft.com/office/drawing/2014/main" id="{9B8AF26D-F698-491D-B1D0-5681481D4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12420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allocsize</a:t>
            </a:r>
          </a:p>
        </p:txBody>
      </p:sp>
      <p:sp>
        <p:nvSpPr>
          <p:cNvPr id="24586" name="Text Box 20">
            <a:extLst>
              <a:ext uri="{FF2B5EF4-FFF2-40B4-BE49-F238E27FC236}">
                <a16:creationId xmlns:a16="http://schemas.microsoft.com/office/drawing/2014/main" id="{FB74884D-6A9C-4A93-A078-ED5800EED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9245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4587" name="Text Box 21">
            <a:extLst>
              <a:ext uri="{FF2B5EF4-FFF2-40B4-BE49-F238E27FC236}">
                <a16:creationId xmlns:a16="http://schemas.microsoft.com/office/drawing/2014/main" id="{73FB8517-2A15-45AD-A91C-56CE98C13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09245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4588" name="Line 22">
            <a:extLst>
              <a:ext uri="{FF2B5EF4-FFF2-40B4-BE49-F238E27FC236}">
                <a16:creationId xmlns:a16="http://schemas.microsoft.com/office/drawing/2014/main" id="{9C8AE7BF-F172-4098-AFDD-A1BF26982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71145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25">
            <a:extLst>
              <a:ext uri="{FF2B5EF4-FFF2-40B4-BE49-F238E27FC236}">
                <a16:creationId xmlns:a16="http://schemas.microsoft.com/office/drawing/2014/main" id="{C2AAE92E-3A0B-4EE9-B334-4FE68F3F1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71145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Text Box 29">
            <a:extLst>
              <a:ext uri="{FF2B5EF4-FFF2-40B4-BE49-F238E27FC236}">
                <a16:creationId xmlns:a16="http://schemas.microsoft.com/office/drawing/2014/main" id="{97E6897E-CDF3-4F3C-BD50-7098DF1E5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724401"/>
            <a:ext cx="335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blockrp =p + allocsize-TAGSIZE</a:t>
            </a:r>
          </a:p>
        </p:txBody>
      </p:sp>
      <p:grpSp>
        <p:nvGrpSpPr>
          <p:cNvPr id="24591" name="Group 60">
            <a:extLst>
              <a:ext uri="{FF2B5EF4-FFF2-40B4-BE49-F238E27FC236}">
                <a16:creationId xmlns:a16="http://schemas.microsoft.com/office/drawing/2014/main" id="{6D2B9823-68AB-4F32-B1B5-2F24C64338EB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953001"/>
            <a:ext cx="6858000" cy="1844675"/>
            <a:chOff x="480" y="2928"/>
            <a:chExt cx="4320" cy="1162"/>
          </a:xfrm>
        </p:grpSpPr>
        <p:sp>
          <p:nvSpPr>
            <p:cNvPr id="24594" name="Text Box 33">
              <a:extLst>
                <a:ext uri="{FF2B5EF4-FFF2-40B4-BE49-F238E27FC236}">
                  <a16:creationId xmlns:a16="http://schemas.microsoft.com/office/drawing/2014/main" id="{59A01A93-AACF-4F42-8EF9-E9CA6344F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976"/>
              <a:ext cx="23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cursorp</a:t>
              </a:r>
            </a:p>
          </p:txBody>
        </p:sp>
        <p:sp>
          <p:nvSpPr>
            <p:cNvPr id="24595" name="Text Box 34">
              <a:extLst>
                <a:ext uri="{FF2B5EF4-FFF2-40B4-BE49-F238E27FC236}">
                  <a16:creationId xmlns:a16="http://schemas.microsoft.com/office/drawing/2014/main" id="{BD7573AF-1E43-4DB8-BB72-6F69A380D1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840"/>
              <a:ext cx="8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/>
                <a:t>allocsize</a:t>
              </a:r>
            </a:p>
          </p:txBody>
        </p:sp>
        <p:sp>
          <p:nvSpPr>
            <p:cNvPr id="24596" name="Line 39">
              <a:extLst>
                <a:ext uri="{FF2B5EF4-FFF2-40B4-BE49-F238E27FC236}">
                  <a16:creationId xmlns:a16="http://schemas.microsoft.com/office/drawing/2014/main" id="{9DACCD3F-7DD2-4639-BFBB-521EB8606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196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597" name="Group 59">
              <a:extLst>
                <a:ext uri="{FF2B5EF4-FFF2-40B4-BE49-F238E27FC236}">
                  <a16:creationId xmlns:a16="http://schemas.microsoft.com/office/drawing/2014/main" id="{DDB923E9-9413-4FE2-ABC9-E5C6D5E800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3312"/>
              <a:ext cx="3600" cy="480"/>
              <a:chOff x="1152" y="3312"/>
              <a:chExt cx="3600" cy="480"/>
            </a:xfrm>
          </p:grpSpPr>
          <p:sp>
            <p:nvSpPr>
              <p:cNvPr id="24608" name="Rectangle 30">
                <a:extLst>
                  <a:ext uri="{FF2B5EF4-FFF2-40B4-BE49-F238E27FC236}">
                    <a16:creationId xmlns:a16="http://schemas.microsoft.com/office/drawing/2014/main" id="{E52F9F7C-E73A-431B-9007-59E8572B7B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3600" cy="48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609" name="Line 31">
                <a:extLst>
                  <a:ext uri="{FF2B5EF4-FFF2-40B4-BE49-F238E27FC236}">
                    <a16:creationId xmlns:a16="http://schemas.microsoft.com/office/drawing/2014/main" id="{DE40731D-1E8A-4CF6-B4D6-D7E45237F5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0" name="Line 32">
                <a:extLst>
                  <a:ext uri="{FF2B5EF4-FFF2-40B4-BE49-F238E27FC236}">
                    <a16:creationId xmlns:a16="http://schemas.microsoft.com/office/drawing/2014/main" id="{9E3508C4-88B4-4665-9D76-63D322B298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1" name="Text Box 37">
                <a:extLst>
                  <a:ext uri="{FF2B5EF4-FFF2-40B4-BE49-F238E27FC236}">
                    <a16:creationId xmlns:a16="http://schemas.microsoft.com/office/drawing/2014/main" id="{9C65A6FF-799A-49FD-ABCD-1AE89F70AD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0" y="34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F</a:t>
                </a:r>
              </a:p>
            </p:txBody>
          </p:sp>
          <p:sp>
            <p:nvSpPr>
              <p:cNvPr id="24612" name="Text Box 38">
                <a:extLst>
                  <a:ext uri="{FF2B5EF4-FFF2-40B4-BE49-F238E27FC236}">
                    <a16:creationId xmlns:a16="http://schemas.microsoft.com/office/drawing/2014/main" id="{187CEBA5-AF95-4C3F-83E3-778C41678B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3436"/>
                <a:ext cx="288" cy="28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U</a:t>
                </a:r>
              </a:p>
            </p:txBody>
          </p:sp>
          <p:sp>
            <p:nvSpPr>
              <p:cNvPr id="24613" name="Line 41">
                <a:extLst>
                  <a:ext uri="{FF2B5EF4-FFF2-40B4-BE49-F238E27FC236}">
                    <a16:creationId xmlns:a16="http://schemas.microsoft.com/office/drawing/2014/main" id="{4377EE66-0CD4-492F-8048-DD7915249D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4" name="Line 42">
                <a:extLst>
                  <a:ext uri="{FF2B5EF4-FFF2-40B4-BE49-F238E27FC236}">
                    <a16:creationId xmlns:a16="http://schemas.microsoft.com/office/drawing/2014/main" id="{7476549D-FCEA-463F-B81D-AD910D744C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2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5" name="Line 43">
                <a:extLst>
                  <a:ext uri="{FF2B5EF4-FFF2-40B4-BE49-F238E27FC236}">
                    <a16:creationId xmlns:a16="http://schemas.microsoft.com/office/drawing/2014/main" id="{88960CCB-F426-4745-8162-340F8F8A3C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56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6" name="Text Box 44">
                <a:extLst>
                  <a:ext uri="{FF2B5EF4-FFF2-40B4-BE49-F238E27FC236}">
                    <a16:creationId xmlns:a16="http://schemas.microsoft.com/office/drawing/2014/main" id="{464824F2-3E36-4201-B2B5-5DA09BED1E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345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F</a:t>
                </a:r>
              </a:p>
            </p:txBody>
          </p:sp>
          <p:sp>
            <p:nvSpPr>
              <p:cNvPr id="24617" name="Text Box 45">
                <a:extLst>
                  <a:ext uri="{FF2B5EF4-FFF2-40B4-BE49-F238E27FC236}">
                    <a16:creationId xmlns:a16="http://schemas.microsoft.com/office/drawing/2014/main" id="{E9588900-5C9D-47F3-8CC2-EC0EB84949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" y="3456"/>
                <a:ext cx="288" cy="28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U</a:t>
                </a:r>
              </a:p>
            </p:txBody>
          </p:sp>
        </p:grpSp>
        <p:sp>
          <p:nvSpPr>
            <p:cNvPr id="24598" name="Line 46">
              <a:extLst>
                <a:ext uri="{FF2B5EF4-FFF2-40B4-BE49-F238E27FC236}">
                  <a16:creationId xmlns:a16="http://schemas.microsoft.com/office/drawing/2014/main" id="{CB917F5F-789F-4935-99E4-97DD5D70CF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20" y="3840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Line 47">
              <a:extLst>
                <a:ext uri="{FF2B5EF4-FFF2-40B4-BE49-F238E27FC236}">
                  <a16:creationId xmlns:a16="http://schemas.microsoft.com/office/drawing/2014/main" id="{CFF75506-A986-4073-9CCD-78E6F97C5A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3840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Text Box 48">
              <a:extLst>
                <a:ext uri="{FF2B5EF4-FFF2-40B4-BE49-F238E27FC236}">
                  <a16:creationId xmlns:a16="http://schemas.microsoft.com/office/drawing/2014/main" id="{6C040313-103C-4C29-AF52-0D8378AEB1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3840"/>
              <a:ext cx="12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/>
                <a:t>new free size</a:t>
              </a:r>
            </a:p>
          </p:txBody>
        </p:sp>
        <p:sp>
          <p:nvSpPr>
            <p:cNvPr id="24601" name="Line 49">
              <a:extLst>
                <a:ext uri="{FF2B5EF4-FFF2-40B4-BE49-F238E27FC236}">
                  <a16:creationId xmlns:a16="http://schemas.microsoft.com/office/drawing/2014/main" id="{A287470F-7557-4DCF-81A1-B32EC859E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152" y="384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Line 50">
              <a:extLst>
                <a:ext uri="{FF2B5EF4-FFF2-40B4-BE49-F238E27FC236}">
                  <a16:creationId xmlns:a16="http://schemas.microsoft.com/office/drawing/2014/main" id="{53503552-B47C-438C-9213-6B53ABDEDA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0" y="3840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3" name="Line 51">
              <a:extLst>
                <a:ext uri="{FF2B5EF4-FFF2-40B4-BE49-F238E27FC236}">
                  <a16:creationId xmlns:a16="http://schemas.microsoft.com/office/drawing/2014/main" id="{4809B16E-44A4-4D96-B2DB-F2AD10CB1A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6" y="3024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Text Box 52">
              <a:extLst>
                <a:ext uri="{FF2B5EF4-FFF2-40B4-BE49-F238E27FC236}">
                  <a16:creationId xmlns:a16="http://schemas.microsoft.com/office/drawing/2014/main" id="{9F84B952-2DCC-4B3F-9F3A-0481871586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928"/>
              <a:ext cx="8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holdp = p</a:t>
              </a:r>
            </a:p>
          </p:txBody>
        </p:sp>
        <p:sp>
          <p:nvSpPr>
            <p:cNvPr id="24605" name="Line 53">
              <a:extLst>
                <a:ext uri="{FF2B5EF4-FFF2-40B4-BE49-F238E27FC236}">
                  <a16:creationId xmlns:a16="http://schemas.microsoft.com/office/drawing/2014/main" id="{CF6B70A9-87B9-4271-A631-4088B06818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0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Text Box 54">
              <a:extLst>
                <a:ext uri="{FF2B5EF4-FFF2-40B4-BE49-F238E27FC236}">
                  <a16:creationId xmlns:a16="http://schemas.microsoft.com/office/drawing/2014/main" id="{2847F26B-6172-4009-A7DF-4340EC0C23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928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/>
                <a:t>blockrp = p-TAGSIZE</a:t>
              </a:r>
            </a:p>
          </p:txBody>
        </p:sp>
        <p:sp>
          <p:nvSpPr>
            <p:cNvPr id="24607" name="Line 55">
              <a:extLst>
                <a:ext uri="{FF2B5EF4-FFF2-40B4-BE49-F238E27FC236}">
                  <a16:creationId xmlns:a16="http://schemas.microsoft.com/office/drawing/2014/main" id="{0ACF1A62-891F-470A-87F4-B10BB07BE0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168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92" name="Line 57">
            <a:extLst>
              <a:ext uri="{FF2B5EF4-FFF2-40B4-BE49-F238E27FC236}">
                <a16:creationId xmlns:a16="http://schemas.microsoft.com/office/drawing/2014/main" id="{32F44194-8FE9-4E97-BB10-DD239C6AC4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2766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58">
            <a:extLst>
              <a:ext uri="{FF2B5EF4-FFF2-40B4-BE49-F238E27FC236}">
                <a16:creationId xmlns:a16="http://schemas.microsoft.com/office/drawing/2014/main" id="{3623BDBC-A970-406D-B6D4-37CC4933E8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1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5AD9EBE-9562-430B-9643-D322E519233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Enchaining Free Buffers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D07A2A6-D0D5-4EB8-9402-8175B1DA801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1447800"/>
            <a:ext cx="7467600" cy="68580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altLang="en-US"/>
              <a:t>Allocated buffers are not chained</a:t>
            </a:r>
          </a:p>
          <a:p>
            <a:pPr eaLnBrk="1" hangingPunct="1"/>
            <a:r>
              <a:rPr lang="en-US" altLang="en-US"/>
              <a:t>An example of chaining 4 free buffers</a:t>
            </a:r>
          </a:p>
        </p:txBody>
      </p:sp>
      <p:grpSp>
        <p:nvGrpSpPr>
          <p:cNvPr id="25604" name="Group 8">
            <a:extLst>
              <a:ext uri="{FF2B5EF4-FFF2-40B4-BE49-F238E27FC236}">
                <a16:creationId xmlns:a16="http://schemas.microsoft.com/office/drawing/2014/main" id="{5DDDD68D-D54A-46BF-BF67-0209AD5E6D9E}"/>
              </a:ext>
            </a:extLst>
          </p:cNvPr>
          <p:cNvGrpSpPr>
            <a:grpSpLocks/>
          </p:cNvGrpSpPr>
          <p:nvPr/>
        </p:nvGrpSpPr>
        <p:grpSpPr bwMode="auto">
          <a:xfrm>
            <a:off x="2124075" y="4256088"/>
            <a:ext cx="1409700" cy="1479550"/>
            <a:chOff x="2160" y="2256"/>
            <a:chExt cx="912" cy="960"/>
          </a:xfrm>
        </p:grpSpPr>
        <p:sp>
          <p:nvSpPr>
            <p:cNvPr id="25658" name="Rectangle 9">
              <a:extLst>
                <a:ext uri="{FF2B5EF4-FFF2-40B4-BE49-F238E27FC236}">
                  <a16:creationId xmlns:a16="http://schemas.microsoft.com/office/drawing/2014/main" id="{12FC8B5B-060C-42E1-AA90-5CEA01278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256"/>
              <a:ext cx="912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59" name="Text Box 10">
              <a:extLst>
                <a:ext uri="{FF2B5EF4-FFF2-40B4-BE49-F238E27FC236}">
                  <a16:creationId xmlns:a16="http://schemas.microsoft.com/office/drawing/2014/main" id="{6439C868-B2A7-4FC2-B910-8BA8CD0CB9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592"/>
              <a:ext cx="730" cy="2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nextp =3</a:t>
              </a:r>
            </a:p>
          </p:txBody>
        </p:sp>
        <p:sp>
          <p:nvSpPr>
            <p:cNvPr id="25660" name="Text Box 11">
              <a:extLst>
                <a:ext uri="{FF2B5EF4-FFF2-40B4-BE49-F238E27FC236}">
                  <a16:creationId xmlns:a16="http://schemas.microsoft.com/office/drawing/2014/main" id="{E92C3C17-AF22-4287-BA1C-BF4792CFE3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928"/>
              <a:ext cx="730" cy="2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prevp =1</a:t>
              </a:r>
            </a:p>
          </p:txBody>
        </p:sp>
      </p:grpSp>
      <p:sp>
        <p:nvSpPr>
          <p:cNvPr id="25605" name="Rectangle 17">
            <a:extLst>
              <a:ext uri="{FF2B5EF4-FFF2-40B4-BE49-F238E27FC236}">
                <a16:creationId xmlns:a16="http://schemas.microsoft.com/office/drawing/2014/main" id="{287C23E4-0C4F-4AA0-9C1B-A5C7860F8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9664" y="4256088"/>
            <a:ext cx="1411287" cy="147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6" name="Text Box 19">
            <a:extLst>
              <a:ext uri="{FF2B5EF4-FFF2-40B4-BE49-F238E27FC236}">
                <a16:creationId xmlns:a16="http://schemas.microsoft.com/office/drawing/2014/main" id="{B9796DFA-B953-4C5A-BCEA-02E0C4CEA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1" y="5291138"/>
            <a:ext cx="11287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prevp =2</a:t>
            </a:r>
          </a:p>
        </p:txBody>
      </p:sp>
      <p:grpSp>
        <p:nvGrpSpPr>
          <p:cNvPr id="25607" name="Group 23">
            <a:extLst>
              <a:ext uri="{FF2B5EF4-FFF2-40B4-BE49-F238E27FC236}">
                <a16:creationId xmlns:a16="http://schemas.microsoft.com/office/drawing/2014/main" id="{F472DE0D-F4E3-4FD5-A26C-884BA0812CE9}"/>
              </a:ext>
            </a:extLst>
          </p:cNvPr>
          <p:cNvGrpSpPr>
            <a:grpSpLocks/>
          </p:cNvGrpSpPr>
          <p:nvPr/>
        </p:nvGrpSpPr>
        <p:grpSpPr bwMode="auto">
          <a:xfrm>
            <a:off x="3459163" y="4256089"/>
            <a:ext cx="1039812" cy="739775"/>
            <a:chOff x="1296" y="2256"/>
            <a:chExt cx="672" cy="480"/>
          </a:xfrm>
        </p:grpSpPr>
        <p:sp>
          <p:nvSpPr>
            <p:cNvPr id="25655" name="Line 20">
              <a:extLst>
                <a:ext uri="{FF2B5EF4-FFF2-40B4-BE49-F238E27FC236}">
                  <a16:creationId xmlns:a16="http://schemas.microsoft.com/office/drawing/2014/main" id="{70D3673C-2BED-4A25-A84C-3516A1C6E8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Line 21">
              <a:extLst>
                <a:ext uri="{FF2B5EF4-FFF2-40B4-BE49-F238E27FC236}">
                  <a16:creationId xmlns:a16="http://schemas.microsoft.com/office/drawing/2014/main" id="{7BA1C289-2F1A-4FF7-8FF6-8A81E34355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225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7" name="Line 22">
              <a:extLst>
                <a:ext uri="{FF2B5EF4-FFF2-40B4-BE49-F238E27FC236}">
                  <a16:creationId xmlns:a16="http://schemas.microsoft.com/office/drawing/2014/main" id="{31846275-1C5A-4B55-8704-0B9A5A91C6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5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8" name="Rectangle 13">
            <a:extLst>
              <a:ext uri="{FF2B5EF4-FFF2-40B4-BE49-F238E27FC236}">
                <a16:creationId xmlns:a16="http://schemas.microsoft.com/office/drawing/2014/main" id="{7924F52D-FAD4-4579-90CE-1AC4063D1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7014" y="4256088"/>
            <a:ext cx="1411287" cy="147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9" name="Text Box 15">
            <a:extLst>
              <a:ext uri="{FF2B5EF4-FFF2-40B4-BE49-F238E27FC236}">
                <a16:creationId xmlns:a16="http://schemas.microsoft.com/office/drawing/2014/main" id="{E33F4C11-871F-45C8-8E6E-4CA44B1F0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1" y="5291138"/>
            <a:ext cx="11287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prevp =3</a:t>
            </a:r>
          </a:p>
        </p:txBody>
      </p:sp>
      <p:sp>
        <p:nvSpPr>
          <p:cNvPr id="25610" name="Rectangle 4">
            <a:extLst>
              <a:ext uri="{FF2B5EF4-FFF2-40B4-BE49-F238E27FC236}">
                <a16:creationId xmlns:a16="http://schemas.microsoft.com/office/drawing/2014/main" id="{E06B67A1-4C52-4D31-BF58-1FBFF49FF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5" y="4256088"/>
            <a:ext cx="1409700" cy="147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1" name="Text Box 6">
            <a:extLst>
              <a:ext uri="{FF2B5EF4-FFF2-40B4-BE49-F238E27FC236}">
                <a16:creationId xmlns:a16="http://schemas.microsoft.com/office/drawing/2014/main" id="{35AB559B-F883-4B3E-878A-463330C86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226" y="5291138"/>
            <a:ext cx="11287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prevp =4</a:t>
            </a:r>
          </a:p>
        </p:txBody>
      </p:sp>
      <p:sp>
        <p:nvSpPr>
          <p:cNvPr id="25612" name="Line 32">
            <a:extLst>
              <a:ext uri="{FF2B5EF4-FFF2-40B4-BE49-F238E27FC236}">
                <a16:creationId xmlns:a16="http://schemas.microsoft.com/office/drawing/2014/main" id="{2E144BB5-92A7-4183-929D-20680A9674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66338" y="4921250"/>
            <a:ext cx="296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33">
            <a:extLst>
              <a:ext uri="{FF2B5EF4-FFF2-40B4-BE49-F238E27FC236}">
                <a16:creationId xmlns:a16="http://schemas.microsoft.com/office/drawing/2014/main" id="{8E6F953B-EED1-4A57-85E4-F3CED6311E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63200" y="3886200"/>
            <a:ext cx="0" cy="103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34">
            <a:extLst>
              <a:ext uri="{FF2B5EF4-FFF2-40B4-BE49-F238E27FC236}">
                <a16:creationId xmlns:a16="http://schemas.microsoft.com/office/drawing/2014/main" id="{82CFC4F9-F4A8-4D11-A177-A1431334BB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8862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35">
            <a:extLst>
              <a:ext uri="{FF2B5EF4-FFF2-40B4-BE49-F238E27FC236}">
                <a16:creationId xmlns:a16="http://schemas.microsoft.com/office/drawing/2014/main" id="{75E1E492-57D5-4478-834B-CA775C058D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2560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36">
            <a:extLst>
              <a:ext uri="{FF2B5EF4-FFF2-40B4-BE49-F238E27FC236}">
                <a16:creationId xmlns:a16="http://schemas.microsoft.com/office/drawing/2014/main" id="{7D7130B5-A313-47BD-9B68-8554F03503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1" y="4256088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38">
            <a:extLst>
              <a:ext uri="{FF2B5EF4-FFF2-40B4-BE49-F238E27FC236}">
                <a16:creationId xmlns:a16="http://schemas.microsoft.com/office/drawing/2014/main" id="{69EA3C14-3A59-46BC-81E0-2CD2976F4A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88620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Text Box 39">
            <a:extLst>
              <a:ext uri="{FF2B5EF4-FFF2-40B4-BE49-F238E27FC236}">
                <a16:creationId xmlns:a16="http://schemas.microsoft.com/office/drawing/2014/main" id="{6D5102A3-FA9E-4349-8177-B8838365B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1227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4</a:t>
            </a:r>
          </a:p>
        </p:txBody>
      </p:sp>
      <p:sp>
        <p:nvSpPr>
          <p:cNvPr id="25619" name="Text Box 40">
            <a:extLst>
              <a:ext uri="{FF2B5EF4-FFF2-40B4-BE49-F238E27FC236}">
                <a16:creationId xmlns:a16="http://schemas.microsoft.com/office/drawing/2014/main" id="{7B37BC16-0FF3-4BB3-827D-F8CA8CADD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41227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3</a:t>
            </a:r>
          </a:p>
        </p:txBody>
      </p:sp>
      <p:sp>
        <p:nvSpPr>
          <p:cNvPr id="25620" name="Text Box 41">
            <a:extLst>
              <a:ext uri="{FF2B5EF4-FFF2-40B4-BE49-F238E27FC236}">
                <a16:creationId xmlns:a16="http://schemas.microsoft.com/office/drawing/2014/main" id="{B69A7AE0-753E-417A-9B64-AED360898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4350" y="41227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2</a:t>
            </a:r>
          </a:p>
        </p:txBody>
      </p:sp>
      <p:sp>
        <p:nvSpPr>
          <p:cNvPr id="25621" name="Text Box 42">
            <a:extLst>
              <a:ext uri="{FF2B5EF4-FFF2-40B4-BE49-F238E27FC236}">
                <a16:creationId xmlns:a16="http://schemas.microsoft.com/office/drawing/2014/main" id="{1C4BF911-A969-4358-8818-80408DDD2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0" y="41227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1</a:t>
            </a:r>
          </a:p>
        </p:txBody>
      </p:sp>
      <p:sp>
        <p:nvSpPr>
          <p:cNvPr id="25622" name="Line 43">
            <a:extLst>
              <a:ext uri="{FF2B5EF4-FFF2-40B4-BE49-F238E27FC236}">
                <a16:creationId xmlns:a16="http://schemas.microsoft.com/office/drawing/2014/main" id="{B46C8C5F-2EFC-4397-BDCB-3667B2D86E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475" y="5513388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Line 44">
            <a:extLst>
              <a:ext uri="{FF2B5EF4-FFF2-40B4-BE49-F238E27FC236}">
                <a16:creationId xmlns:a16="http://schemas.microsoft.com/office/drawing/2014/main" id="{C6D2655D-74F2-4266-B307-24CCB7165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4475" y="5513389"/>
            <a:ext cx="0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Line 45">
            <a:extLst>
              <a:ext uri="{FF2B5EF4-FFF2-40B4-BE49-F238E27FC236}">
                <a16:creationId xmlns:a16="http://schemas.microsoft.com/office/drawing/2014/main" id="{EEE8DE06-D079-4D3A-BCEE-16B5A9BEF5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92413" y="6030913"/>
            <a:ext cx="1262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Line 46">
            <a:extLst>
              <a:ext uri="{FF2B5EF4-FFF2-40B4-BE49-F238E27FC236}">
                <a16:creationId xmlns:a16="http://schemas.microsoft.com/office/drawing/2014/main" id="{1B4F6F75-FD44-4D69-9F45-4B467199C2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92413" y="5735639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Line 47">
            <a:extLst>
              <a:ext uri="{FF2B5EF4-FFF2-40B4-BE49-F238E27FC236}">
                <a16:creationId xmlns:a16="http://schemas.microsoft.com/office/drawing/2014/main" id="{7AE1D091-E1D2-4E34-A263-CEB1030553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80150" y="5438775"/>
            <a:ext cx="52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Line 48">
            <a:extLst>
              <a:ext uri="{FF2B5EF4-FFF2-40B4-BE49-F238E27FC236}">
                <a16:creationId xmlns:a16="http://schemas.microsoft.com/office/drawing/2014/main" id="{23B69B9D-5050-4851-A4FD-56D4BE918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0150" y="5438775"/>
            <a:ext cx="0" cy="592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49">
            <a:extLst>
              <a:ext uri="{FF2B5EF4-FFF2-40B4-BE49-F238E27FC236}">
                <a16:creationId xmlns:a16="http://schemas.microsoft.com/office/drawing/2014/main" id="{1F4D2395-C1F4-47FF-8F2E-4E85816754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1926" y="6030913"/>
            <a:ext cx="1038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Line 50">
            <a:extLst>
              <a:ext uri="{FF2B5EF4-FFF2-40B4-BE49-F238E27FC236}">
                <a16:creationId xmlns:a16="http://schemas.microsoft.com/office/drawing/2014/main" id="{14CFE4B9-EE8B-4B96-B687-840350B69A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1925" y="5735639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Line 51">
            <a:extLst>
              <a:ext uri="{FF2B5EF4-FFF2-40B4-BE49-F238E27FC236}">
                <a16:creationId xmlns:a16="http://schemas.microsoft.com/office/drawing/2014/main" id="{EEB92F0B-483A-4CDE-A260-C290896488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07414" y="5513388"/>
            <a:ext cx="446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52">
            <a:extLst>
              <a:ext uri="{FF2B5EF4-FFF2-40B4-BE49-F238E27FC236}">
                <a16:creationId xmlns:a16="http://schemas.microsoft.com/office/drawing/2014/main" id="{4F9C00F1-CF43-495A-BEAA-02BC0CD76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7413" y="5513388"/>
            <a:ext cx="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Line 53">
            <a:extLst>
              <a:ext uri="{FF2B5EF4-FFF2-40B4-BE49-F238E27FC236}">
                <a16:creationId xmlns:a16="http://schemas.microsoft.com/office/drawing/2014/main" id="{DBE711A2-BD61-4F78-8A03-A0D59690EF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9963" y="5956300"/>
            <a:ext cx="1187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Line 54">
            <a:extLst>
              <a:ext uri="{FF2B5EF4-FFF2-40B4-BE49-F238E27FC236}">
                <a16:creationId xmlns:a16="http://schemas.microsoft.com/office/drawing/2014/main" id="{2B0C848F-FF81-4C66-8EFC-E3F66BB05A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9963" y="5735638"/>
            <a:ext cx="0" cy="220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Line 55">
            <a:extLst>
              <a:ext uri="{FF2B5EF4-FFF2-40B4-BE49-F238E27FC236}">
                <a16:creationId xmlns:a16="http://schemas.microsoft.com/office/drawing/2014/main" id="{F9BF3A10-14C8-49BD-BA74-CF59DC7138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1825" y="5438775"/>
            <a:ext cx="44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Line 56">
            <a:extLst>
              <a:ext uri="{FF2B5EF4-FFF2-40B4-BE49-F238E27FC236}">
                <a16:creationId xmlns:a16="http://schemas.microsoft.com/office/drawing/2014/main" id="{7D3EF5E7-3D11-4369-8876-10DA08C0F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1825" y="5438776"/>
            <a:ext cx="0" cy="96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Line 57">
            <a:extLst>
              <a:ext uri="{FF2B5EF4-FFF2-40B4-BE49-F238E27FC236}">
                <a16:creationId xmlns:a16="http://schemas.microsoft.com/office/drawing/2014/main" id="{6F3A893D-1DD2-465D-991F-DEC32D245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1825" y="6400800"/>
            <a:ext cx="7793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Line 58">
            <a:extLst>
              <a:ext uri="{FF2B5EF4-FFF2-40B4-BE49-F238E27FC236}">
                <a16:creationId xmlns:a16="http://schemas.microsoft.com/office/drawing/2014/main" id="{AF2F29A9-44CB-4309-BA36-412E5373AD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94863" y="5735638"/>
            <a:ext cx="0" cy="665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38" name="Group 28">
            <a:extLst>
              <a:ext uri="{FF2B5EF4-FFF2-40B4-BE49-F238E27FC236}">
                <a16:creationId xmlns:a16="http://schemas.microsoft.com/office/drawing/2014/main" id="{171C649D-5C4A-4840-A0E7-885A104B9DAF}"/>
              </a:ext>
            </a:extLst>
          </p:cNvPr>
          <p:cNvGrpSpPr>
            <a:grpSpLocks/>
          </p:cNvGrpSpPr>
          <p:nvPr/>
        </p:nvGrpSpPr>
        <p:grpSpPr bwMode="auto">
          <a:xfrm>
            <a:off x="7764463" y="4256089"/>
            <a:ext cx="1039812" cy="739775"/>
            <a:chOff x="1296" y="2256"/>
            <a:chExt cx="672" cy="480"/>
          </a:xfrm>
        </p:grpSpPr>
        <p:sp>
          <p:nvSpPr>
            <p:cNvPr id="25652" name="Line 29">
              <a:extLst>
                <a:ext uri="{FF2B5EF4-FFF2-40B4-BE49-F238E27FC236}">
                  <a16:creationId xmlns:a16="http://schemas.microsoft.com/office/drawing/2014/main" id="{A68F2977-7CFE-4DB7-BC6D-4361C15F81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3" name="Line 30">
              <a:extLst>
                <a:ext uri="{FF2B5EF4-FFF2-40B4-BE49-F238E27FC236}">
                  <a16:creationId xmlns:a16="http://schemas.microsoft.com/office/drawing/2014/main" id="{C4DEF97D-5535-4D08-B29B-2F6DEF7C69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225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Line 31">
              <a:extLst>
                <a:ext uri="{FF2B5EF4-FFF2-40B4-BE49-F238E27FC236}">
                  <a16:creationId xmlns:a16="http://schemas.microsoft.com/office/drawing/2014/main" id="{1DD64527-52D4-44D9-BA9B-0F1EA78CB2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5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39" name="Text Box 14">
            <a:extLst>
              <a:ext uri="{FF2B5EF4-FFF2-40B4-BE49-F238E27FC236}">
                <a16:creationId xmlns:a16="http://schemas.microsoft.com/office/drawing/2014/main" id="{BC4608E4-6C19-4D7D-9A1C-0D40923EE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1" y="4773613"/>
            <a:ext cx="1128713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nextp =1</a:t>
            </a:r>
          </a:p>
        </p:txBody>
      </p:sp>
      <p:grpSp>
        <p:nvGrpSpPr>
          <p:cNvPr id="25640" name="Group 24">
            <a:extLst>
              <a:ext uri="{FF2B5EF4-FFF2-40B4-BE49-F238E27FC236}">
                <a16:creationId xmlns:a16="http://schemas.microsoft.com/office/drawing/2014/main" id="{15F4E8E5-4BF3-467B-9730-4FE6F46F657E}"/>
              </a:ext>
            </a:extLst>
          </p:cNvPr>
          <p:cNvGrpSpPr>
            <a:grpSpLocks/>
          </p:cNvGrpSpPr>
          <p:nvPr/>
        </p:nvGrpSpPr>
        <p:grpSpPr bwMode="auto">
          <a:xfrm>
            <a:off x="5611813" y="4256089"/>
            <a:ext cx="1039812" cy="739775"/>
            <a:chOff x="1296" y="2256"/>
            <a:chExt cx="672" cy="480"/>
          </a:xfrm>
        </p:grpSpPr>
        <p:sp>
          <p:nvSpPr>
            <p:cNvPr id="25649" name="Line 25">
              <a:extLst>
                <a:ext uri="{FF2B5EF4-FFF2-40B4-BE49-F238E27FC236}">
                  <a16:creationId xmlns:a16="http://schemas.microsoft.com/office/drawing/2014/main" id="{7DA96B08-3D1F-4829-8D0F-A751BC33C5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0" name="Line 26">
              <a:extLst>
                <a:ext uri="{FF2B5EF4-FFF2-40B4-BE49-F238E27FC236}">
                  <a16:creationId xmlns:a16="http://schemas.microsoft.com/office/drawing/2014/main" id="{03DA94B2-99DC-494D-923E-D9737573E9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225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1" name="Line 27">
              <a:extLst>
                <a:ext uri="{FF2B5EF4-FFF2-40B4-BE49-F238E27FC236}">
                  <a16:creationId xmlns:a16="http://schemas.microsoft.com/office/drawing/2014/main" id="{54BF80A1-483F-4C42-8E60-DABCFCF331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5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41" name="Text Box 5">
            <a:extLst>
              <a:ext uri="{FF2B5EF4-FFF2-40B4-BE49-F238E27FC236}">
                <a16:creationId xmlns:a16="http://schemas.microsoft.com/office/drawing/2014/main" id="{5173629A-2FF5-4D6D-8467-31BC35FFA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226" y="4773613"/>
            <a:ext cx="1128713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nextp =2</a:t>
            </a:r>
          </a:p>
        </p:txBody>
      </p:sp>
      <p:sp>
        <p:nvSpPr>
          <p:cNvPr id="25642" name="Text Box 18">
            <a:extLst>
              <a:ext uri="{FF2B5EF4-FFF2-40B4-BE49-F238E27FC236}">
                <a16:creationId xmlns:a16="http://schemas.microsoft.com/office/drawing/2014/main" id="{4637637F-3FCD-4E95-AA5A-7A5AF4935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1" y="4773613"/>
            <a:ext cx="1128713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nextp =4</a:t>
            </a:r>
          </a:p>
        </p:txBody>
      </p:sp>
      <p:sp>
        <p:nvSpPr>
          <p:cNvPr id="25643" name="Text Box 60">
            <a:extLst>
              <a:ext uri="{FF2B5EF4-FFF2-40B4-BE49-F238E27FC236}">
                <a16:creationId xmlns:a16="http://schemas.microsoft.com/office/drawing/2014/main" id="{2B7423B6-4DD2-4ECE-A0B6-E20296060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3352800"/>
            <a:ext cx="1706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Most recent </a:t>
            </a:r>
          </a:p>
        </p:txBody>
      </p:sp>
      <p:sp>
        <p:nvSpPr>
          <p:cNvPr id="25644" name="Text Box 61">
            <a:extLst>
              <a:ext uri="{FF2B5EF4-FFF2-40B4-BE49-F238E27FC236}">
                <a16:creationId xmlns:a16="http://schemas.microsoft.com/office/drawing/2014/main" id="{36822697-41C0-487A-A757-32D8F2810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429001"/>
            <a:ext cx="1479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Least recent </a:t>
            </a:r>
          </a:p>
        </p:txBody>
      </p:sp>
      <p:sp>
        <p:nvSpPr>
          <p:cNvPr id="25645" name="Text Box 63">
            <a:extLst>
              <a:ext uri="{FF2B5EF4-FFF2-40B4-BE49-F238E27FC236}">
                <a16:creationId xmlns:a16="http://schemas.microsoft.com/office/drawing/2014/main" id="{138F24D9-49CD-46F0-8E39-D151406C4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429001"/>
            <a:ext cx="704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freep</a:t>
            </a:r>
          </a:p>
        </p:txBody>
      </p:sp>
      <p:sp>
        <p:nvSpPr>
          <p:cNvPr id="25646" name="Line 64">
            <a:extLst>
              <a:ext uri="{FF2B5EF4-FFF2-40B4-BE49-F238E27FC236}">
                <a16:creationId xmlns:a16="http://schemas.microsoft.com/office/drawing/2014/main" id="{A2505D33-FA90-4DEB-8404-A46F21F64E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0" y="3733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7" name="Text Box 65">
            <a:extLst>
              <a:ext uri="{FF2B5EF4-FFF2-40B4-BE49-F238E27FC236}">
                <a16:creationId xmlns:a16="http://schemas.microsoft.com/office/drawing/2014/main" id="{6A76BFF8-99FB-4B35-BB1F-7C9F2D61C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1" y="3429001"/>
            <a:ext cx="944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cursorp</a:t>
            </a:r>
          </a:p>
        </p:txBody>
      </p:sp>
      <p:sp>
        <p:nvSpPr>
          <p:cNvPr id="25648" name="Line 66">
            <a:extLst>
              <a:ext uri="{FF2B5EF4-FFF2-40B4-BE49-F238E27FC236}">
                <a16:creationId xmlns:a16="http://schemas.microsoft.com/office/drawing/2014/main" id="{5AF4ABAA-BD8C-4863-B29C-F81891F3A9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3733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31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5555765-4932-4EF2-8E5D-0F830B5EDF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Unchaining free buffers</a:t>
            </a:r>
          </a:p>
        </p:txBody>
      </p:sp>
      <p:grpSp>
        <p:nvGrpSpPr>
          <p:cNvPr id="26627" name="Group 6">
            <a:extLst>
              <a:ext uri="{FF2B5EF4-FFF2-40B4-BE49-F238E27FC236}">
                <a16:creationId xmlns:a16="http://schemas.microsoft.com/office/drawing/2014/main" id="{81DE64BA-CE38-4141-BDBF-61EA1C8C1BA4}"/>
              </a:ext>
            </a:extLst>
          </p:cNvPr>
          <p:cNvGrpSpPr>
            <a:grpSpLocks/>
          </p:cNvGrpSpPr>
          <p:nvPr/>
        </p:nvGrpSpPr>
        <p:grpSpPr bwMode="auto">
          <a:xfrm>
            <a:off x="2124075" y="1512888"/>
            <a:ext cx="1409700" cy="1479550"/>
            <a:chOff x="2160" y="2256"/>
            <a:chExt cx="912" cy="960"/>
          </a:xfrm>
        </p:grpSpPr>
        <p:sp>
          <p:nvSpPr>
            <p:cNvPr id="26721" name="Rectangle 7">
              <a:extLst>
                <a:ext uri="{FF2B5EF4-FFF2-40B4-BE49-F238E27FC236}">
                  <a16:creationId xmlns:a16="http://schemas.microsoft.com/office/drawing/2014/main" id="{54965319-36B0-4356-87C0-2059FE4F4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256"/>
              <a:ext cx="912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22" name="Text Box 8">
              <a:extLst>
                <a:ext uri="{FF2B5EF4-FFF2-40B4-BE49-F238E27FC236}">
                  <a16:creationId xmlns:a16="http://schemas.microsoft.com/office/drawing/2014/main" id="{FFA6D8E4-27E1-4E85-A4AE-54256E53E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592"/>
              <a:ext cx="730" cy="2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nextp =3</a:t>
              </a:r>
            </a:p>
          </p:txBody>
        </p:sp>
        <p:sp>
          <p:nvSpPr>
            <p:cNvPr id="26723" name="Text Box 9">
              <a:extLst>
                <a:ext uri="{FF2B5EF4-FFF2-40B4-BE49-F238E27FC236}">
                  <a16:creationId xmlns:a16="http://schemas.microsoft.com/office/drawing/2014/main" id="{4FC87801-301C-4650-81BC-76C475F48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928"/>
              <a:ext cx="730" cy="2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prevp =1</a:t>
              </a:r>
            </a:p>
          </p:txBody>
        </p:sp>
      </p:grpSp>
      <p:sp>
        <p:nvSpPr>
          <p:cNvPr id="26628" name="Rectangle 10">
            <a:extLst>
              <a:ext uri="{FF2B5EF4-FFF2-40B4-BE49-F238E27FC236}">
                <a16:creationId xmlns:a16="http://schemas.microsoft.com/office/drawing/2014/main" id="{7220E0BE-3F45-4D47-A080-F9613582B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9664" y="1512888"/>
            <a:ext cx="1411287" cy="147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9" name="Text Box 11">
            <a:extLst>
              <a:ext uri="{FF2B5EF4-FFF2-40B4-BE49-F238E27FC236}">
                <a16:creationId xmlns:a16="http://schemas.microsoft.com/office/drawing/2014/main" id="{28C9A484-6AAA-4603-9A5D-3B261B6C2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1" y="2547938"/>
            <a:ext cx="11287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prevp =2</a:t>
            </a:r>
          </a:p>
        </p:txBody>
      </p:sp>
      <p:grpSp>
        <p:nvGrpSpPr>
          <p:cNvPr id="26630" name="Group 12">
            <a:extLst>
              <a:ext uri="{FF2B5EF4-FFF2-40B4-BE49-F238E27FC236}">
                <a16:creationId xmlns:a16="http://schemas.microsoft.com/office/drawing/2014/main" id="{6BE47182-55A8-4A5A-853E-449F7FCECF7C}"/>
              </a:ext>
            </a:extLst>
          </p:cNvPr>
          <p:cNvGrpSpPr>
            <a:grpSpLocks/>
          </p:cNvGrpSpPr>
          <p:nvPr/>
        </p:nvGrpSpPr>
        <p:grpSpPr bwMode="auto">
          <a:xfrm>
            <a:off x="3459163" y="1512889"/>
            <a:ext cx="1039812" cy="739775"/>
            <a:chOff x="1296" y="2256"/>
            <a:chExt cx="672" cy="480"/>
          </a:xfrm>
        </p:grpSpPr>
        <p:sp>
          <p:nvSpPr>
            <p:cNvPr id="26718" name="Line 13">
              <a:extLst>
                <a:ext uri="{FF2B5EF4-FFF2-40B4-BE49-F238E27FC236}">
                  <a16:creationId xmlns:a16="http://schemas.microsoft.com/office/drawing/2014/main" id="{248396A1-FAD5-493B-9070-3D059318FE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9" name="Line 14">
              <a:extLst>
                <a:ext uri="{FF2B5EF4-FFF2-40B4-BE49-F238E27FC236}">
                  <a16:creationId xmlns:a16="http://schemas.microsoft.com/office/drawing/2014/main" id="{194D007F-CC9E-4C96-AAB3-2265174551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225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0" name="Line 15">
              <a:extLst>
                <a:ext uri="{FF2B5EF4-FFF2-40B4-BE49-F238E27FC236}">
                  <a16:creationId xmlns:a16="http://schemas.microsoft.com/office/drawing/2014/main" id="{70D46097-DACA-4373-BFF6-45E95BBC5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5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1" name="Rectangle 16">
            <a:extLst>
              <a:ext uri="{FF2B5EF4-FFF2-40B4-BE49-F238E27FC236}">
                <a16:creationId xmlns:a16="http://schemas.microsoft.com/office/drawing/2014/main" id="{33D00710-FA64-4093-973F-BF74EC3DB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7014" y="1512888"/>
            <a:ext cx="1411287" cy="147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2" name="Text Box 17">
            <a:extLst>
              <a:ext uri="{FF2B5EF4-FFF2-40B4-BE49-F238E27FC236}">
                <a16:creationId xmlns:a16="http://schemas.microsoft.com/office/drawing/2014/main" id="{6F92EA40-A7AB-4BEA-81D3-C3C61CE16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1" y="2547938"/>
            <a:ext cx="11287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prevp =3</a:t>
            </a:r>
          </a:p>
        </p:txBody>
      </p:sp>
      <p:sp>
        <p:nvSpPr>
          <p:cNvPr id="26633" name="Rectangle 18">
            <a:extLst>
              <a:ext uri="{FF2B5EF4-FFF2-40B4-BE49-F238E27FC236}">
                <a16:creationId xmlns:a16="http://schemas.microsoft.com/office/drawing/2014/main" id="{9116068E-4224-4E84-9E7C-35128BA95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5" y="1512888"/>
            <a:ext cx="1409700" cy="147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4" name="Text Box 19">
            <a:extLst>
              <a:ext uri="{FF2B5EF4-FFF2-40B4-BE49-F238E27FC236}">
                <a16:creationId xmlns:a16="http://schemas.microsoft.com/office/drawing/2014/main" id="{28CC0453-0E2E-47A6-9805-C33895733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226" y="2547938"/>
            <a:ext cx="11287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prevp =4</a:t>
            </a:r>
          </a:p>
        </p:txBody>
      </p:sp>
      <p:sp>
        <p:nvSpPr>
          <p:cNvPr id="26635" name="Line 20">
            <a:extLst>
              <a:ext uri="{FF2B5EF4-FFF2-40B4-BE49-F238E27FC236}">
                <a16:creationId xmlns:a16="http://schemas.microsoft.com/office/drawing/2014/main" id="{58C08004-8E18-4BD8-A636-D7D8481A30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66338" y="2178050"/>
            <a:ext cx="296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Line 21">
            <a:extLst>
              <a:ext uri="{FF2B5EF4-FFF2-40B4-BE49-F238E27FC236}">
                <a16:creationId xmlns:a16="http://schemas.microsoft.com/office/drawing/2014/main" id="{AA6CA50F-97F6-4DE1-AF22-304B176C29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63200" y="1143000"/>
            <a:ext cx="0" cy="103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Line 22">
            <a:extLst>
              <a:ext uri="{FF2B5EF4-FFF2-40B4-BE49-F238E27FC236}">
                <a16:creationId xmlns:a16="http://schemas.microsoft.com/office/drawing/2014/main" id="{60094847-3355-4C7D-A99C-0EC8EA9B28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11430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23">
            <a:extLst>
              <a:ext uri="{FF2B5EF4-FFF2-40B4-BE49-F238E27FC236}">
                <a16:creationId xmlns:a16="http://schemas.microsoft.com/office/drawing/2014/main" id="{E1B56AC5-6A0A-4910-B4EF-2561B607CD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15128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24">
            <a:extLst>
              <a:ext uri="{FF2B5EF4-FFF2-40B4-BE49-F238E27FC236}">
                <a16:creationId xmlns:a16="http://schemas.microsoft.com/office/drawing/2014/main" id="{6F6DC94A-0344-4287-821C-612F4191B6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1" y="1512888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Line 25">
            <a:extLst>
              <a:ext uri="{FF2B5EF4-FFF2-40B4-BE49-F238E27FC236}">
                <a16:creationId xmlns:a16="http://schemas.microsoft.com/office/drawing/2014/main" id="{7CFBAF31-B2B6-4AFF-A9AA-70D980C261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14300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Text Box 26">
            <a:extLst>
              <a:ext uri="{FF2B5EF4-FFF2-40B4-BE49-F238E27FC236}">
                <a16:creationId xmlns:a16="http://schemas.microsoft.com/office/drawing/2014/main" id="{7DDFB8B2-B323-4927-B6BE-C78C500F3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13795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4</a:t>
            </a:r>
          </a:p>
        </p:txBody>
      </p:sp>
      <p:sp>
        <p:nvSpPr>
          <p:cNvPr id="26642" name="Text Box 27">
            <a:extLst>
              <a:ext uri="{FF2B5EF4-FFF2-40B4-BE49-F238E27FC236}">
                <a16:creationId xmlns:a16="http://schemas.microsoft.com/office/drawing/2014/main" id="{39634F23-376F-4468-99D0-0944756AC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13795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3</a:t>
            </a:r>
          </a:p>
        </p:txBody>
      </p:sp>
      <p:sp>
        <p:nvSpPr>
          <p:cNvPr id="26643" name="Text Box 28">
            <a:extLst>
              <a:ext uri="{FF2B5EF4-FFF2-40B4-BE49-F238E27FC236}">
                <a16:creationId xmlns:a16="http://schemas.microsoft.com/office/drawing/2014/main" id="{F2AEE809-1731-4AD6-96A8-1817A6DB4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4350" y="13795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2</a:t>
            </a:r>
          </a:p>
        </p:txBody>
      </p:sp>
      <p:sp>
        <p:nvSpPr>
          <p:cNvPr id="26644" name="Text Box 29">
            <a:extLst>
              <a:ext uri="{FF2B5EF4-FFF2-40B4-BE49-F238E27FC236}">
                <a16:creationId xmlns:a16="http://schemas.microsoft.com/office/drawing/2014/main" id="{F61BE94C-0501-4815-8F35-FD98143B4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0" y="13795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1</a:t>
            </a:r>
          </a:p>
        </p:txBody>
      </p:sp>
      <p:sp>
        <p:nvSpPr>
          <p:cNvPr id="26645" name="Line 30">
            <a:extLst>
              <a:ext uri="{FF2B5EF4-FFF2-40B4-BE49-F238E27FC236}">
                <a16:creationId xmlns:a16="http://schemas.microsoft.com/office/drawing/2014/main" id="{6C90247E-0066-4E93-AF02-EE6F96B411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475" y="2770188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Line 31">
            <a:extLst>
              <a:ext uri="{FF2B5EF4-FFF2-40B4-BE49-F238E27FC236}">
                <a16:creationId xmlns:a16="http://schemas.microsoft.com/office/drawing/2014/main" id="{BB98BB5A-95BE-454B-B88F-904A226BD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4475" y="2770189"/>
            <a:ext cx="0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Line 32">
            <a:extLst>
              <a:ext uri="{FF2B5EF4-FFF2-40B4-BE49-F238E27FC236}">
                <a16:creationId xmlns:a16="http://schemas.microsoft.com/office/drawing/2014/main" id="{D72B1FD0-7803-48DA-9E60-12254019FB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92413" y="3287713"/>
            <a:ext cx="1262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Line 33">
            <a:extLst>
              <a:ext uri="{FF2B5EF4-FFF2-40B4-BE49-F238E27FC236}">
                <a16:creationId xmlns:a16="http://schemas.microsoft.com/office/drawing/2014/main" id="{4EA3BB19-AD09-4F0E-ADDA-E6DF980ACF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92413" y="2992439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Line 34">
            <a:extLst>
              <a:ext uri="{FF2B5EF4-FFF2-40B4-BE49-F238E27FC236}">
                <a16:creationId xmlns:a16="http://schemas.microsoft.com/office/drawing/2014/main" id="{AB88B323-4A1C-412C-9C2E-3BE9236843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80150" y="2695575"/>
            <a:ext cx="52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Line 35">
            <a:extLst>
              <a:ext uri="{FF2B5EF4-FFF2-40B4-BE49-F238E27FC236}">
                <a16:creationId xmlns:a16="http://schemas.microsoft.com/office/drawing/2014/main" id="{5A196A74-8D9E-4C2E-B174-E1DC0FC23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0150" y="2695575"/>
            <a:ext cx="0" cy="592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Line 36">
            <a:extLst>
              <a:ext uri="{FF2B5EF4-FFF2-40B4-BE49-F238E27FC236}">
                <a16:creationId xmlns:a16="http://schemas.microsoft.com/office/drawing/2014/main" id="{2F5D94EC-73CF-4E56-A788-5028F7067F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1926" y="3287713"/>
            <a:ext cx="1038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37">
            <a:extLst>
              <a:ext uri="{FF2B5EF4-FFF2-40B4-BE49-F238E27FC236}">
                <a16:creationId xmlns:a16="http://schemas.microsoft.com/office/drawing/2014/main" id="{7A3A047F-8144-4D44-945D-7392E706CC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1925" y="2992439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Line 38">
            <a:extLst>
              <a:ext uri="{FF2B5EF4-FFF2-40B4-BE49-F238E27FC236}">
                <a16:creationId xmlns:a16="http://schemas.microsoft.com/office/drawing/2014/main" id="{21B3ECA8-009C-4E58-BE0D-F5365D8E04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07414" y="2770188"/>
            <a:ext cx="446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Line 39">
            <a:extLst>
              <a:ext uri="{FF2B5EF4-FFF2-40B4-BE49-F238E27FC236}">
                <a16:creationId xmlns:a16="http://schemas.microsoft.com/office/drawing/2014/main" id="{1E4EA641-D223-4FF7-ACD1-E63D0F4D62B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7413" y="2770188"/>
            <a:ext cx="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Line 40">
            <a:extLst>
              <a:ext uri="{FF2B5EF4-FFF2-40B4-BE49-F238E27FC236}">
                <a16:creationId xmlns:a16="http://schemas.microsoft.com/office/drawing/2014/main" id="{91BF5373-A8F6-4EE4-AF9E-6A7F1258C0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9963" y="3213100"/>
            <a:ext cx="1187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6" name="Line 41">
            <a:extLst>
              <a:ext uri="{FF2B5EF4-FFF2-40B4-BE49-F238E27FC236}">
                <a16:creationId xmlns:a16="http://schemas.microsoft.com/office/drawing/2014/main" id="{44DB716F-99A5-45F9-8E6B-2BEAC3A7E2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9963" y="2992438"/>
            <a:ext cx="0" cy="220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Line 42">
            <a:extLst>
              <a:ext uri="{FF2B5EF4-FFF2-40B4-BE49-F238E27FC236}">
                <a16:creationId xmlns:a16="http://schemas.microsoft.com/office/drawing/2014/main" id="{89ADF5D8-6C84-4A5E-B185-814386B34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1825" y="2695575"/>
            <a:ext cx="44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Line 43">
            <a:extLst>
              <a:ext uri="{FF2B5EF4-FFF2-40B4-BE49-F238E27FC236}">
                <a16:creationId xmlns:a16="http://schemas.microsoft.com/office/drawing/2014/main" id="{42CD24D6-E962-440B-B8EF-1E68510F4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1825" y="2695576"/>
            <a:ext cx="0" cy="96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9" name="Line 44">
            <a:extLst>
              <a:ext uri="{FF2B5EF4-FFF2-40B4-BE49-F238E27FC236}">
                <a16:creationId xmlns:a16="http://schemas.microsoft.com/office/drawing/2014/main" id="{308E76D9-0AC4-4934-B7B2-603F03173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1825" y="3657600"/>
            <a:ext cx="7793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0" name="Line 45">
            <a:extLst>
              <a:ext uri="{FF2B5EF4-FFF2-40B4-BE49-F238E27FC236}">
                <a16:creationId xmlns:a16="http://schemas.microsoft.com/office/drawing/2014/main" id="{2439E19A-2E79-456D-8E74-3B14A6C3A5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94863" y="2992438"/>
            <a:ext cx="0" cy="665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61" name="Group 46">
            <a:extLst>
              <a:ext uri="{FF2B5EF4-FFF2-40B4-BE49-F238E27FC236}">
                <a16:creationId xmlns:a16="http://schemas.microsoft.com/office/drawing/2014/main" id="{9DB187AB-ACCD-4019-A394-C3FE0703F776}"/>
              </a:ext>
            </a:extLst>
          </p:cNvPr>
          <p:cNvGrpSpPr>
            <a:grpSpLocks/>
          </p:cNvGrpSpPr>
          <p:nvPr/>
        </p:nvGrpSpPr>
        <p:grpSpPr bwMode="auto">
          <a:xfrm>
            <a:off x="7764463" y="1512889"/>
            <a:ext cx="1039812" cy="739775"/>
            <a:chOff x="1296" y="2256"/>
            <a:chExt cx="672" cy="480"/>
          </a:xfrm>
        </p:grpSpPr>
        <p:sp>
          <p:nvSpPr>
            <p:cNvPr id="26715" name="Line 47">
              <a:extLst>
                <a:ext uri="{FF2B5EF4-FFF2-40B4-BE49-F238E27FC236}">
                  <a16:creationId xmlns:a16="http://schemas.microsoft.com/office/drawing/2014/main" id="{1FC5A228-1E30-4D14-BB57-A36EA5238F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6" name="Line 48">
              <a:extLst>
                <a:ext uri="{FF2B5EF4-FFF2-40B4-BE49-F238E27FC236}">
                  <a16:creationId xmlns:a16="http://schemas.microsoft.com/office/drawing/2014/main" id="{FF41F6B7-28B9-480E-94D6-E6FB4A54C6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225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7" name="Line 49">
              <a:extLst>
                <a:ext uri="{FF2B5EF4-FFF2-40B4-BE49-F238E27FC236}">
                  <a16:creationId xmlns:a16="http://schemas.microsoft.com/office/drawing/2014/main" id="{090EC7F2-34C3-49FB-9C95-E520D2802A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5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2" name="Text Box 50">
            <a:extLst>
              <a:ext uri="{FF2B5EF4-FFF2-40B4-BE49-F238E27FC236}">
                <a16:creationId xmlns:a16="http://schemas.microsoft.com/office/drawing/2014/main" id="{7ED6DE85-9ECD-4F0A-BD75-3B3939B3C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1" y="2030413"/>
            <a:ext cx="1128713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nextp =1</a:t>
            </a:r>
          </a:p>
        </p:txBody>
      </p:sp>
      <p:grpSp>
        <p:nvGrpSpPr>
          <p:cNvPr id="26663" name="Group 51">
            <a:extLst>
              <a:ext uri="{FF2B5EF4-FFF2-40B4-BE49-F238E27FC236}">
                <a16:creationId xmlns:a16="http://schemas.microsoft.com/office/drawing/2014/main" id="{EE035BB8-F5B4-429E-B754-AB84695BFCEB}"/>
              </a:ext>
            </a:extLst>
          </p:cNvPr>
          <p:cNvGrpSpPr>
            <a:grpSpLocks/>
          </p:cNvGrpSpPr>
          <p:nvPr/>
        </p:nvGrpSpPr>
        <p:grpSpPr bwMode="auto">
          <a:xfrm>
            <a:off x="5611813" y="1512889"/>
            <a:ext cx="1039812" cy="739775"/>
            <a:chOff x="1296" y="2256"/>
            <a:chExt cx="672" cy="480"/>
          </a:xfrm>
        </p:grpSpPr>
        <p:sp>
          <p:nvSpPr>
            <p:cNvPr id="26712" name="Line 52">
              <a:extLst>
                <a:ext uri="{FF2B5EF4-FFF2-40B4-BE49-F238E27FC236}">
                  <a16:creationId xmlns:a16="http://schemas.microsoft.com/office/drawing/2014/main" id="{24CCF8B2-57A2-4932-AA14-9AF80CF857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3" name="Line 53">
              <a:extLst>
                <a:ext uri="{FF2B5EF4-FFF2-40B4-BE49-F238E27FC236}">
                  <a16:creationId xmlns:a16="http://schemas.microsoft.com/office/drawing/2014/main" id="{72A86B6C-AD80-4B4A-8D3F-B9E016DE39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225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4" name="Line 54">
              <a:extLst>
                <a:ext uri="{FF2B5EF4-FFF2-40B4-BE49-F238E27FC236}">
                  <a16:creationId xmlns:a16="http://schemas.microsoft.com/office/drawing/2014/main" id="{69641042-5E54-4D48-97D8-DE46D927A8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5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4" name="Text Box 55">
            <a:extLst>
              <a:ext uri="{FF2B5EF4-FFF2-40B4-BE49-F238E27FC236}">
                <a16:creationId xmlns:a16="http://schemas.microsoft.com/office/drawing/2014/main" id="{EB6FFA6C-154D-4B45-BD45-4D936B45D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226" y="2030413"/>
            <a:ext cx="1128713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nextp =2</a:t>
            </a:r>
          </a:p>
        </p:txBody>
      </p:sp>
      <p:sp>
        <p:nvSpPr>
          <p:cNvPr id="26665" name="Text Box 56">
            <a:extLst>
              <a:ext uri="{FF2B5EF4-FFF2-40B4-BE49-F238E27FC236}">
                <a16:creationId xmlns:a16="http://schemas.microsoft.com/office/drawing/2014/main" id="{EA941B56-81AA-4190-8E46-A11450D68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1" y="2030413"/>
            <a:ext cx="1128713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nextp =4</a:t>
            </a:r>
          </a:p>
        </p:txBody>
      </p:sp>
      <p:sp>
        <p:nvSpPr>
          <p:cNvPr id="26666" name="Text Box 57">
            <a:extLst>
              <a:ext uri="{FF2B5EF4-FFF2-40B4-BE49-F238E27FC236}">
                <a16:creationId xmlns:a16="http://schemas.microsoft.com/office/drawing/2014/main" id="{BCD2D796-003E-43BC-BCFB-33D039718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685801"/>
            <a:ext cx="1958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Most recent </a:t>
            </a:r>
          </a:p>
        </p:txBody>
      </p:sp>
      <p:sp>
        <p:nvSpPr>
          <p:cNvPr id="26667" name="Text Box 58">
            <a:extLst>
              <a:ext uri="{FF2B5EF4-FFF2-40B4-BE49-F238E27FC236}">
                <a16:creationId xmlns:a16="http://schemas.microsoft.com/office/drawing/2014/main" id="{4C633DAC-1C3E-4941-A40B-807C01FD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85801"/>
            <a:ext cx="1847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Least</a:t>
            </a:r>
            <a:r>
              <a:rPr lang="en-US" altLang="en-US"/>
              <a:t> recent </a:t>
            </a:r>
          </a:p>
        </p:txBody>
      </p:sp>
      <p:grpSp>
        <p:nvGrpSpPr>
          <p:cNvPr id="26668" name="Group 60">
            <a:extLst>
              <a:ext uri="{FF2B5EF4-FFF2-40B4-BE49-F238E27FC236}">
                <a16:creationId xmlns:a16="http://schemas.microsoft.com/office/drawing/2014/main" id="{9E1A624B-F0C0-438D-B132-566921F56356}"/>
              </a:ext>
            </a:extLst>
          </p:cNvPr>
          <p:cNvGrpSpPr>
            <a:grpSpLocks/>
          </p:cNvGrpSpPr>
          <p:nvPr/>
        </p:nvGrpSpPr>
        <p:grpSpPr bwMode="auto">
          <a:xfrm>
            <a:off x="2200275" y="4484688"/>
            <a:ext cx="1409700" cy="1479550"/>
            <a:chOff x="2160" y="2256"/>
            <a:chExt cx="912" cy="960"/>
          </a:xfrm>
        </p:grpSpPr>
        <p:sp>
          <p:nvSpPr>
            <p:cNvPr id="26709" name="Rectangle 61">
              <a:extLst>
                <a:ext uri="{FF2B5EF4-FFF2-40B4-BE49-F238E27FC236}">
                  <a16:creationId xmlns:a16="http://schemas.microsoft.com/office/drawing/2014/main" id="{203ACC17-396C-4CDB-8BC8-6B092C856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256"/>
              <a:ext cx="912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710" name="Text Box 62">
              <a:extLst>
                <a:ext uri="{FF2B5EF4-FFF2-40B4-BE49-F238E27FC236}">
                  <a16:creationId xmlns:a16="http://schemas.microsoft.com/office/drawing/2014/main" id="{E8E6DC52-2EE3-4117-A01C-6B12F39120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592"/>
              <a:ext cx="730" cy="2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nextp =2</a:t>
              </a:r>
            </a:p>
          </p:txBody>
        </p:sp>
        <p:sp>
          <p:nvSpPr>
            <p:cNvPr id="26711" name="Text Box 63">
              <a:extLst>
                <a:ext uri="{FF2B5EF4-FFF2-40B4-BE49-F238E27FC236}">
                  <a16:creationId xmlns:a16="http://schemas.microsoft.com/office/drawing/2014/main" id="{7BF973C4-D4CE-41C8-A438-65CA54070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928"/>
              <a:ext cx="730" cy="2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000"/>
                <a:t>prevp =1</a:t>
              </a:r>
            </a:p>
          </p:txBody>
        </p:sp>
      </p:grpSp>
      <p:sp>
        <p:nvSpPr>
          <p:cNvPr id="26669" name="Rectangle 64">
            <a:extLst>
              <a:ext uri="{FF2B5EF4-FFF2-40B4-BE49-F238E27FC236}">
                <a16:creationId xmlns:a16="http://schemas.microsoft.com/office/drawing/2014/main" id="{26EEC388-B9AA-4681-A227-74806F5BD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5864" y="4484688"/>
            <a:ext cx="1411287" cy="147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70" name="Text Box 65">
            <a:extLst>
              <a:ext uri="{FF2B5EF4-FFF2-40B4-BE49-F238E27FC236}">
                <a16:creationId xmlns:a16="http://schemas.microsoft.com/office/drawing/2014/main" id="{4C06C4FC-75B2-4835-88E7-B8423A287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9701" y="5519738"/>
            <a:ext cx="11287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prevp =2</a:t>
            </a:r>
          </a:p>
        </p:txBody>
      </p:sp>
      <p:sp>
        <p:nvSpPr>
          <p:cNvPr id="26671" name="Line 67">
            <a:extLst>
              <a:ext uri="{FF2B5EF4-FFF2-40B4-BE49-F238E27FC236}">
                <a16:creationId xmlns:a16="http://schemas.microsoft.com/office/drawing/2014/main" id="{03DB2AD2-9983-412C-AAAA-A2479912F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35363" y="5224463"/>
            <a:ext cx="520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2" name="Line 68">
            <a:extLst>
              <a:ext uri="{FF2B5EF4-FFF2-40B4-BE49-F238E27FC236}">
                <a16:creationId xmlns:a16="http://schemas.microsoft.com/office/drawing/2014/main" id="{FF72835E-5CC5-40A9-BAF3-FB9E7F1DF9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6063" y="4484689"/>
            <a:ext cx="0" cy="739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3" name="Line 69">
            <a:extLst>
              <a:ext uri="{FF2B5EF4-FFF2-40B4-BE49-F238E27FC236}">
                <a16:creationId xmlns:a16="http://schemas.microsoft.com/office/drawing/2014/main" id="{25ED9836-4D4B-4C88-AA63-98C8496FAF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95801"/>
            <a:ext cx="2649538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4" name="Rectangle 70">
            <a:extLst>
              <a:ext uri="{FF2B5EF4-FFF2-40B4-BE49-F238E27FC236}">
                <a16:creationId xmlns:a16="http://schemas.microsoft.com/office/drawing/2014/main" id="{817ED0E2-F5D7-4FD8-B5F6-8958DF484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3214" y="4484688"/>
            <a:ext cx="1411287" cy="1479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75" name="Text Box 71">
            <a:extLst>
              <a:ext uri="{FF2B5EF4-FFF2-40B4-BE49-F238E27FC236}">
                <a16:creationId xmlns:a16="http://schemas.microsoft.com/office/drawing/2014/main" id="{AAF0CC27-2FE6-4C6E-850C-EAB1EB8DD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1" y="5519738"/>
            <a:ext cx="11287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prevp =4</a:t>
            </a:r>
          </a:p>
        </p:txBody>
      </p:sp>
      <p:sp>
        <p:nvSpPr>
          <p:cNvPr id="26676" name="Line 74">
            <a:extLst>
              <a:ext uri="{FF2B5EF4-FFF2-40B4-BE49-F238E27FC236}">
                <a16:creationId xmlns:a16="http://schemas.microsoft.com/office/drawing/2014/main" id="{4DEEB59D-00BA-4EC3-B5B6-97F252B3F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42538" y="5149850"/>
            <a:ext cx="296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7" name="Line 75">
            <a:extLst>
              <a:ext uri="{FF2B5EF4-FFF2-40B4-BE49-F238E27FC236}">
                <a16:creationId xmlns:a16="http://schemas.microsoft.com/office/drawing/2014/main" id="{4ABB65BA-E7BC-4FB8-A5C3-2F99516BB2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39400" y="4114800"/>
            <a:ext cx="0" cy="103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8" name="Line 76">
            <a:extLst>
              <a:ext uri="{FF2B5EF4-FFF2-40B4-BE49-F238E27FC236}">
                <a16:creationId xmlns:a16="http://schemas.microsoft.com/office/drawing/2014/main" id="{29F50CA0-8B28-4B8B-BA7C-1BA9617A7C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41148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9" name="Line 77">
            <a:extLst>
              <a:ext uri="{FF2B5EF4-FFF2-40B4-BE49-F238E27FC236}">
                <a16:creationId xmlns:a16="http://schemas.microsoft.com/office/drawing/2014/main" id="{A851CC20-0C9F-4EC6-9999-D6EB90C7A0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44846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0" name="Line 78">
            <a:extLst>
              <a:ext uri="{FF2B5EF4-FFF2-40B4-BE49-F238E27FC236}">
                <a16:creationId xmlns:a16="http://schemas.microsoft.com/office/drawing/2014/main" id="{75C275F7-A3BB-4134-9222-9E1BBADF37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1" y="4484688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1" name="Line 79">
            <a:extLst>
              <a:ext uri="{FF2B5EF4-FFF2-40B4-BE49-F238E27FC236}">
                <a16:creationId xmlns:a16="http://schemas.microsoft.com/office/drawing/2014/main" id="{48AF53A5-C0BE-4AD4-AFB3-76A4E8A0C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114800"/>
            <a:ext cx="0" cy="369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2" name="Text Box 80">
            <a:extLst>
              <a:ext uri="{FF2B5EF4-FFF2-40B4-BE49-F238E27FC236}">
                <a16:creationId xmlns:a16="http://schemas.microsoft.com/office/drawing/2014/main" id="{E95F0090-0DB1-4B38-9DFF-5694C1B10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638" y="43513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4</a:t>
            </a:r>
          </a:p>
        </p:txBody>
      </p:sp>
      <p:sp>
        <p:nvSpPr>
          <p:cNvPr id="26683" name="Text Box 82">
            <a:extLst>
              <a:ext uri="{FF2B5EF4-FFF2-40B4-BE49-F238E27FC236}">
                <a16:creationId xmlns:a16="http://schemas.microsoft.com/office/drawing/2014/main" id="{E35190F3-3BB1-47F1-AB16-B2976A83D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0550" y="43513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2</a:t>
            </a:r>
          </a:p>
        </p:txBody>
      </p:sp>
      <p:sp>
        <p:nvSpPr>
          <p:cNvPr id="26684" name="Text Box 83">
            <a:extLst>
              <a:ext uri="{FF2B5EF4-FFF2-40B4-BE49-F238E27FC236}">
                <a16:creationId xmlns:a16="http://schemas.microsoft.com/office/drawing/2014/main" id="{31006473-F57F-4B24-80C6-731E93AC8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3200" y="4351338"/>
            <a:ext cx="812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1800" b="1"/>
              <a:t>BUF 1</a:t>
            </a:r>
          </a:p>
        </p:txBody>
      </p:sp>
      <p:sp>
        <p:nvSpPr>
          <p:cNvPr id="26685" name="Line 84">
            <a:extLst>
              <a:ext uri="{FF2B5EF4-FFF2-40B4-BE49-F238E27FC236}">
                <a16:creationId xmlns:a16="http://schemas.microsoft.com/office/drawing/2014/main" id="{ADCBE104-2FFD-4EDD-9D5A-49B28E200D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30676" y="5715000"/>
            <a:ext cx="2727325" cy="2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6" name="Line 85">
            <a:extLst>
              <a:ext uri="{FF2B5EF4-FFF2-40B4-BE49-F238E27FC236}">
                <a16:creationId xmlns:a16="http://schemas.microsoft.com/office/drawing/2014/main" id="{074BA340-D0BE-47C3-BE5A-A936162634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0675" y="5741989"/>
            <a:ext cx="0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7" name="Line 86">
            <a:extLst>
              <a:ext uri="{FF2B5EF4-FFF2-40B4-BE49-F238E27FC236}">
                <a16:creationId xmlns:a16="http://schemas.microsoft.com/office/drawing/2014/main" id="{87117FEC-DB04-4D3E-BA55-93A603BBBE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68613" y="6259513"/>
            <a:ext cx="1262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8" name="Line 87">
            <a:extLst>
              <a:ext uri="{FF2B5EF4-FFF2-40B4-BE49-F238E27FC236}">
                <a16:creationId xmlns:a16="http://schemas.microsoft.com/office/drawing/2014/main" id="{4667F773-6548-40D7-BC8E-914F74DD34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68613" y="5964239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9" name="Line 92">
            <a:extLst>
              <a:ext uri="{FF2B5EF4-FFF2-40B4-BE49-F238E27FC236}">
                <a16:creationId xmlns:a16="http://schemas.microsoft.com/office/drawing/2014/main" id="{363E97E9-206E-4625-AE59-058C09AFA5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83614" y="5741988"/>
            <a:ext cx="446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0" name="Line 93">
            <a:extLst>
              <a:ext uri="{FF2B5EF4-FFF2-40B4-BE49-F238E27FC236}">
                <a16:creationId xmlns:a16="http://schemas.microsoft.com/office/drawing/2014/main" id="{EEDDD9C1-53FD-4F17-AB46-CE6F39C76E7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3613" y="5741988"/>
            <a:ext cx="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1" name="Line 94">
            <a:extLst>
              <a:ext uri="{FF2B5EF4-FFF2-40B4-BE49-F238E27FC236}">
                <a16:creationId xmlns:a16="http://schemas.microsoft.com/office/drawing/2014/main" id="{4663B90E-651D-419F-A0F9-F9C3D46333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96163" y="6184900"/>
            <a:ext cx="1187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2" name="Line 95">
            <a:extLst>
              <a:ext uri="{FF2B5EF4-FFF2-40B4-BE49-F238E27FC236}">
                <a16:creationId xmlns:a16="http://schemas.microsoft.com/office/drawing/2014/main" id="{EB6F5808-2A35-4D4D-933C-387D3479C0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6163" y="5964238"/>
            <a:ext cx="0" cy="220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3" name="Line 96">
            <a:extLst>
              <a:ext uri="{FF2B5EF4-FFF2-40B4-BE49-F238E27FC236}">
                <a16:creationId xmlns:a16="http://schemas.microsoft.com/office/drawing/2014/main" id="{FB39E59C-99E8-406F-98C5-121DD79DCB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78025" y="5667375"/>
            <a:ext cx="44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4" name="Line 97">
            <a:extLst>
              <a:ext uri="{FF2B5EF4-FFF2-40B4-BE49-F238E27FC236}">
                <a16:creationId xmlns:a16="http://schemas.microsoft.com/office/drawing/2014/main" id="{DA5B4F5A-C574-4890-B4EB-C9C398E254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5667376"/>
            <a:ext cx="0" cy="96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5" name="Line 98">
            <a:extLst>
              <a:ext uri="{FF2B5EF4-FFF2-40B4-BE49-F238E27FC236}">
                <a16:creationId xmlns:a16="http://schemas.microsoft.com/office/drawing/2014/main" id="{553EED13-4914-45D5-BA7B-5A0272B79E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8025" y="6629400"/>
            <a:ext cx="7793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6" name="Line 99">
            <a:extLst>
              <a:ext uri="{FF2B5EF4-FFF2-40B4-BE49-F238E27FC236}">
                <a16:creationId xmlns:a16="http://schemas.microsoft.com/office/drawing/2014/main" id="{1B1B021E-CF12-49A2-8060-8C40FCF3DB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71063" y="5964238"/>
            <a:ext cx="0" cy="665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97" name="Group 100">
            <a:extLst>
              <a:ext uri="{FF2B5EF4-FFF2-40B4-BE49-F238E27FC236}">
                <a16:creationId xmlns:a16="http://schemas.microsoft.com/office/drawing/2014/main" id="{CFF6E348-60C0-4999-A0DD-EED342AFDB27}"/>
              </a:ext>
            </a:extLst>
          </p:cNvPr>
          <p:cNvGrpSpPr>
            <a:grpSpLocks/>
          </p:cNvGrpSpPr>
          <p:nvPr/>
        </p:nvGrpSpPr>
        <p:grpSpPr bwMode="auto">
          <a:xfrm>
            <a:off x="7840663" y="4484689"/>
            <a:ext cx="1039812" cy="739775"/>
            <a:chOff x="1296" y="2256"/>
            <a:chExt cx="672" cy="480"/>
          </a:xfrm>
        </p:grpSpPr>
        <p:sp>
          <p:nvSpPr>
            <p:cNvPr id="26706" name="Line 101">
              <a:extLst>
                <a:ext uri="{FF2B5EF4-FFF2-40B4-BE49-F238E27FC236}">
                  <a16:creationId xmlns:a16="http://schemas.microsoft.com/office/drawing/2014/main" id="{B53C2391-C9DE-4107-ACEE-9FB1C493FB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7" name="Line 102">
              <a:extLst>
                <a:ext uri="{FF2B5EF4-FFF2-40B4-BE49-F238E27FC236}">
                  <a16:creationId xmlns:a16="http://schemas.microsoft.com/office/drawing/2014/main" id="{2EFB4AF5-23E4-47AE-BA5F-629100812A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2256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8" name="Line 103">
              <a:extLst>
                <a:ext uri="{FF2B5EF4-FFF2-40B4-BE49-F238E27FC236}">
                  <a16:creationId xmlns:a16="http://schemas.microsoft.com/office/drawing/2014/main" id="{7A815D2B-876A-46EE-ABAA-76F125B2A8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25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98" name="Text Box 104">
            <a:extLst>
              <a:ext uri="{FF2B5EF4-FFF2-40B4-BE49-F238E27FC236}">
                <a16:creationId xmlns:a16="http://schemas.microsoft.com/office/drawing/2014/main" id="{F0C18C40-C295-402A-BC69-AAF2DDB02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1" y="5002213"/>
            <a:ext cx="1128713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nextp =1</a:t>
            </a:r>
          </a:p>
        </p:txBody>
      </p:sp>
      <p:sp>
        <p:nvSpPr>
          <p:cNvPr id="26699" name="Text Box 110">
            <a:extLst>
              <a:ext uri="{FF2B5EF4-FFF2-40B4-BE49-F238E27FC236}">
                <a16:creationId xmlns:a16="http://schemas.microsoft.com/office/drawing/2014/main" id="{E9EC50A9-5C90-4D45-BC00-88890896D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9701" y="5002213"/>
            <a:ext cx="1128713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/>
              <a:t>nextp =4</a:t>
            </a:r>
          </a:p>
        </p:txBody>
      </p:sp>
      <p:sp>
        <p:nvSpPr>
          <p:cNvPr id="26700" name="Line 113">
            <a:extLst>
              <a:ext uri="{FF2B5EF4-FFF2-40B4-BE49-F238E27FC236}">
                <a16:creationId xmlns:a16="http://schemas.microsoft.com/office/drawing/2014/main" id="{D1C7BEDF-2868-41CC-A857-57C9B6DD12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1295400"/>
            <a:ext cx="1752600" cy="2057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1" name="Line 114">
            <a:extLst>
              <a:ext uri="{FF2B5EF4-FFF2-40B4-BE49-F238E27FC236}">
                <a16:creationId xmlns:a16="http://schemas.microsoft.com/office/drawing/2014/main" id="{16A757BC-1421-438A-BA93-069DAC1EB4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219200"/>
            <a:ext cx="1752600" cy="2133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2" name="Text Box 115">
            <a:extLst>
              <a:ext uri="{FF2B5EF4-FFF2-40B4-BE49-F238E27FC236}">
                <a16:creationId xmlns:a16="http://schemas.microsoft.com/office/drawing/2014/main" id="{4FF36F9B-EA75-48D7-A89B-E72263100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657601"/>
            <a:ext cx="704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freep</a:t>
            </a:r>
          </a:p>
        </p:txBody>
      </p:sp>
      <p:sp>
        <p:nvSpPr>
          <p:cNvPr id="26703" name="Line 116">
            <a:extLst>
              <a:ext uri="{FF2B5EF4-FFF2-40B4-BE49-F238E27FC236}">
                <a16:creationId xmlns:a16="http://schemas.microsoft.com/office/drawing/2014/main" id="{F513083F-6F3B-40A8-A037-20C70348F8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0" y="3962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4" name="Text Box 117">
            <a:extLst>
              <a:ext uri="{FF2B5EF4-FFF2-40B4-BE49-F238E27FC236}">
                <a16:creationId xmlns:a16="http://schemas.microsoft.com/office/drawing/2014/main" id="{EBA10EC6-28DB-4637-8124-14111BE0D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1" y="3657601"/>
            <a:ext cx="944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/>
              <a:t>cursorp</a:t>
            </a:r>
          </a:p>
        </p:txBody>
      </p:sp>
      <p:sp>
        <p:nvSpPr>
          <p:cNvPr id="26705" name="Line 118">
            <a:extLst>
              <a:ext uri="{FF2B5EF4-FFF2-40B4-BE49-F238E27FC236}">
                <a16:creationId xmlns:a16="http://schemas.microsoft.com/office/drawing/2014/main" id="{4C32B6C1-D08F-4B3B-B805-94A0514DAA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0" y="3962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64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9F45678-DCDC-430E-8ED5-AABE3BAD683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Multiple cases of freef</a:t>
            </a:r>
          </a:p>
        </p:txBody>
      </p:sp>
      <p:sp>
        <p:nvSpPr>
          <p:cNvPr id="27651" name="Text Box 20">
            <a:extLst>
              <a:ext uri="{FF2B5EF4-FFF2-40B4-BE49-F238E27FC236}">
                <a16:creationId xmlns:a16="http://schemas.microsoft.com/office/drawing/2014/main" id="{FC2C8F53-F63C-499E-A8F0-88A214D0C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1" y="3124201"/>
            <a:ext cx="22926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Case 1:</a:t>
            </a:r>
          </a:p>
          <a:p>
            <a:pPr eaLnBrk="1" hangingPunct="1"/>
            <a:r>
              <a:rPr lang="en-US" altLang="en-US"/>
              <a:t>Left block is free</a:t>
            </a:r>
          </a:p>
        </p:txBody>
      </p:sp>
      <p:sp>
        <p:nvSpPr>
          <p:cNvPr id="27652" name="Text Box 21">
            <a:extLst>
              <a:ext uri="{FF2B5EF4-FFF2-40B4-BE49-F238E27FC236}">
                <a16:creationId xmlns:a16="http://schemas.microsoft.com/office/drawing/2014/main" id="{F556DC54-5C58-4B66-9ACC-75CF12A96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048000"/>
            <a:ext cx="31638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Case 2:</a:t>
            </a:r>
          </a:p>
          <a:p>
            <a:pPr eaLnBrk="1" hangingPunct="1"/>
            <a:r>
              <a:rPr lang="en-US" altLang="en-US" sz="2800"/>
              <a:t>Left block is not free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8B3496DF-B150-45CE-B0E9-CB6875CE0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81200"/>
            <a:ext cx="8077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4" name="Line 6">
            <a:extLst>
              <a:ext uri="{FF2B5EF4-FFF2-40B4-BE49-F238E27FC236}">
                <a16:creationId xmlns:a16="http://schemas.microsoft.com/office/drawing/2014/main" id="{774C52EA-1DB4-4033-B6BB-B9A2DE580F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7">
            <a:extLst>
              <a:ext uri="{FF2B5EF4-FFF2-40B4-BE49-F238E27FC236}">
                <a16:creationId xmlns:a16="http://schemas.microsoft.com/office/drawing/2014/main" id="{D471FDCF-CADB-4E35-9342-0D6A4778F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6A76C58C-ED29-4B7A-852A-2E626365C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209800"/>
            <a:ext cx="457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F</a:t>
            </a: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C343D17B-0128-4687-9FAB-0ED75C930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20980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7658" name="Line 10">
            <a:extLst>
              <a:ext uri="{FF2B5EF4-FFF2-40B4-BE49-F238E27FC236}">
                <a16:creationId xmlns:a16="http://schemas.microsoft.com/office/drawing/2014/main" id="{C68A180D-17B6-4722-B23F-24C6BAAB5A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>
            <a:extLst>
              <a:ext uri="{FF2B5EF4-FFF2-40B4-BE49-F238E27FC236}">
                <a16:creationId xmlns:a16="http://schemas.microsoft.com/office/drawing/2014/main" id="{2E7BFC59-BBF3-47F5-B716-A450E443A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>
            <a:extLst>
              <a:ext uri="{FF2B5EF4-FFF2-40B4-BE49-F238E27FC236}">
                <a16:creationId xmlns:a16="http://schemas.microsoft.com/office/drawing/2014/main" id="{D2CE02D9-81D2-4398-AFDF-CA8A4DD3B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Text Box 13">
            <a:extLst>
              <a:ext uri="{FF2B5EF4-FFF2-40B4-BE49-F238E27FC236}">
                <a16:creationId xmlns:a16="http://schemas.microsoft.com/office/drawing/2014/main" id="{3307D5F7-F09A-4A56-BFA7-260B33CDC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209800"/>
            <a:ext cx="457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F</a:t>
            </a:r>
          </a:p>
        </p:txBody>
      </p:sp>
      <p:sp>
        <p:nvSpPr>
          <p:cNvPr id="27662" name="Text Box 14">
            <a:extLst>
              <a:ext uri="{FF2B5EF4-FFF2-40B4-BE49-F238E27FC236}">
                <a16:creationId xmlns:a16="http://schemas.microsoft.com/office/drawing/2014/main" id="{922F4810-073D-49C5-AE63-2C80F37A7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20980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7663" name="Line 15">
            <a:extLst>
              <a:ext uri="{FF2B5EF4-FFF2-40B4-BE49-F238E27FC236}">
                <a16:creationId xmlns:a16="http://schemas.microsoft.com/office/drawing/2014/main" id="{25A4A5A4-EDDE-4468-83D1-70EAD7639A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>
            <a:extLst>
              <a:ext uri="{FF2B5EF4-FFF2-40B4-BE49-F238E27FC236}">
                <a16:creationId xmlns:a16="http://schemas.microsoft.com/office/drawing/2014/main" id="{E04F0C02-0DA4-4254-BD5E-4987AAD820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>
            <a:extLst>
              <a:ext uri="{FF2B5EF4-FFF2-40B4-BE49-F238E27FC236}">
                <a16:creationId xmlns:a16="http://schemas.microsoft.com/office/drawing/2014/main" id="{DDA2B882-99DC-4019-A7A6-53553A7AB4C2}"/>
              </a:ext>
            </a:extLst>
          </p:cNvPr>
          <p:cNvSpPr>
            <a:spLocks noChangeShapeType="1"/>
          </p:cNvSpPr>
          <p:nvPr/>
        </p:nvSpPr>
        <p:spPr bwMode="auto">
          <a:xfrm>
            <a:off x="93726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Text Box 18">
            <a:extLst>
              <a:ext uri="{FF2B5EF4-FFF2-40B4-BE49-F238E27FC236}">
                <a16:creationId xmlns:a16="http://schemas.microsoft.com/office/drawing/2014/main" id="{AD8209B0-EDD3-4F31-8BF3-E7343E656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20980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7667" name="Text Box 19">
            <a:extLst>
              <a:ext uri="{FF2B5EF4-FFF2-40B4-BE49-F238E27FC236}">
                <a16:creationId xmlns:a16="http://schemas.microsoft.com/office/drawing/2014/main" id="{8029A889-51C7-4742-906C-A2B612D5D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220980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7668" name="Line 22">
            <a:extLst>
              <a:ext uri="{FF2B5EF4-FFF2-40B4-BE49-F238E27FC236}">
                <a16:creationId xmlns:a16="http://schemas.microsoft.com/office/drawing/2014/main" id="{805B9688-9F21-4CD5-B8B2-CA83639F919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388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Line 23">
            <a:extLst>
              <a:ext uri="{FF2B5EF4-FFF2-40B4-BE49-F238E27FC236}">
                <a16:creationId xmlns:a16="http://schemas.microsoft.com/office/drawing/2014/main" id="{30C82627-0C7C-41CF-ACDD-3CDE3C8B5F3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96200" y="2743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26">
            <a:extLst>
              <a:ext uri="{FF2B5EF4-FFF2-40B4-BE49-F238E27FC236}">
                <a16:creationId xmlns:a16="http://schemas.microsoft.com/office/drawing/2014/main" id="{DD7A1EAE-5BFE-4DBA-AACF-20CBF4043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191000"/>
            <a:ext cx="8077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71" name="Line 27">
            <a:extLst>
              <a:ext uri="{FF2B5EF4-FFF2-40B4-BE49-F238E27FC236}">
                <a16:creationId xmlns:a16="http://schemas.microsoft.com/office/drawing/2014/main" id="{DF1FE7ED-DE78-4C62-BA6D-6452516D8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Line 28">
            <a:extLst>
              <a:ext uri="{FF2B5EF4-FFF2-40B4-BE49-F238E27FC236}">
                <a16:creationId xmlns:a16="http://schemas.microsoft.com/office/drawing/2014/main" id="{42076070-B2AE-4700-B054-5DE4BB8B8A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Text Box 29">
            <a:extLst>
              <a:ext uri="{FF2B5EF4-FFF2-40B4-BE49-F238E27FC236}">
                <a16:creationId xmlns:a16="http://schemas.microsoft.com/office/drawing/2014/main" id="{24A7F4AA-AE34-446B-A6E8-C01F949B4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343400"/>
            <a:ext cx="457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F</a:t>
            </a:r>
          </a:p>
        </p:txBody>
      </p:sp>
      <p:sp>
        <p:nvSpPr>
          <p:cNvPr id="27674" name="Text Box 30">
            <a:extLst>
              <a:ext uri="{FF2B5EF4-FFF2-40B4-BE49-F238E27FC236}">
                <a16:creationId xmlns:a16="http://schemas.microsoft.com/office/drawing/2014/main" id="{72E5A3DE-0A90-45F0-8B36-C2302781B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41960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7675" name="Line 31">
            <a:extLst>
              <a:ext uri="{FF2B5EF4-FFF2-40B4-BE49-F238E27FC236}">
                <a16:creationId xmlns:a16="http://schemas.microsoft.com/office/drawing/2014/main" id="{A1FDFE73-C88A-47D4-86B9-B564A1F06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Line 32">
            <a:extLst>
              <a:ext uri="{FF2B5EF4-FFF2-40B4-BE49-F238E27FC236}">
                <a16:creationId xmlns:a16="http://schemas.microsoft.com/office/drawing/2014/main" id="{30BFB4E9-5CA8-404C-9DF4-7AAC156E5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Line 33">
            <a:extLst>
              <a:ext uri="{FF2B5EF4-FFF2-40B4-BE49-F238E27FC236}">
                <a16:creationId xmlns:a16="http://schemas.microsoft.com/office/drawing/2014/main" id="{F75BB4E2-61EE-465D-AF32-59858FF18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Text Box 34">
            <a:extLst>
              <a:ext uri="{FF2B5EF4-FFF2-40B4-BE49-F238E27FC236}">
                <a16:creationId xmlns:a16="http://schemas.microsoft.com/office/drawing/2014/main" id="{4F1E2655-F5ED-4FFB-83A1-2E71A0264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419600"/>
            <a:ext cx="457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F</a:t>
            </a:r>
          </a:p>
        </p:txBody>
      </p:sp>
      <p:sp>
        <p:nvSpPr>
          <p:cNvPr id="27679" name="Text Box 35">
            <a:extLst>
              <a:ext uri="{FF2B5EF4-FFF2-40B4-BE49-F238E27FC236}">
                <a16:creationId xmlns:a16="http://schemas.microsoft.com/office/drawing/2014/main" id="{9F6D1FD9-F338-40A2-AA12-DFC3695EF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419600"/>
            <a:ext cx="457200" cy="457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U</a:t>
            </a:r>
          </a:p>
        </p:txBody>
      </p:sp>
      <p:sp>
        <p:nvSpPr>
          <p:cNvPr id="27680" name="Line 36">
            <a:extLst>
              <a:ext uri="{FF2B5EF4-FFF2-40B4-BE49-F238E27FC236}">
                <a16:creationId xmlns:a16="http://schemas.microsoft.com/office/drawing/2014/main" id="{A683C4A4-33C9-436F-84E7-12E1A2B26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Line 37">
            <a:extLst>
              <a:ext uri="{FF2B5EF4-FFF2-40B4-BE49-F238E27FC236}">
                <a16:creationId xmlns:a16="http://schemas.microsoft.com/office/drawing/2014/main" id="{0694153A-30AD-4382-B0FB-2602592E8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2" name="Line 38">
            <a:extLst>
              <a:ext uri="{FF2B5EF4-FFF2-40B4-BE49-F238E27FC236}">
                <a16:creationId xmlns:a16="http://schemas.microsoft.com/office/drawing/2014/main" id="{74072FD2-8605-4F53-B620-89B3F35D0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5000" y="4191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3" name="Text Box 39">
            <a:extLst>
              <a:ext uri="{FF2B5EF4-FFF2-40B4-BE49-F238E27FC236}">
                <a16:creationId xmlns:a16="http://schemas.microsoft.com/office/drawing/2014/main" id="{C91E0ECD-A09D-44AD-8CA4-F8D5D6AFC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419600"/>
            <a:ext cx="457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F</a:t>
            </a:r>
          </a:p>
        </p:txBody>
      </p:sp>
      <p:sp>
        <p:nvSpPr>
          <p:cNvPr id="27684" name="Text Box 40">
            <a:extLst>
              <a:ext uri="{FF2B5EF4-FFF2-40B4-BE49-F238E27FC236}">
                <a16:creationId xmlns:a16="http://schemas.microsoft.com/office/drawing/2014/main" id="{9D9332B0-FD39-46B4-92CB-6298BC21C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0" y="4419600"/>
            <a:ext cx="4572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F</a:t>
            </a:r>
          </a:p>
        </p:txBody>
      </p:sp>
      <p:sp>
        <p:nvSpPr>
          <p:cNvPr id="27685" name="Line 41">
            <a:extLst>
              <a:ext uri="{FF2B5EF4-FFF2-40B4-BE49-F238E27FC236}">
                <a16:creationId xmlns:a16="http://schemas.microsoft.com/office/drawing/2014/main" id="{89485E06-24A2-45F6-8E32-AAFA6C257D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4953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6" name="Text Box 42">
            <a:extLst>
              <a:ext uri="{FF2B5EF4-FFF2-40B4-BE49-F238E27FC236}">
                <a16:creationId xmlns:a16="http://schemas.microsoft.com/office/drawing/2014/main" id="{9EF52D5E-BA1A-4F18-9513-9A4AF1B5D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334001"/>
            <a:ext cx="43332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Case 3:</a:t>
            </a:r>
          </a:p>
          <a:p>
            <a:pPr eaLnBrk="1" hangingPunct="1"/>
            <a:r>
              <a:rPr lang="en-US" altLang="en-US"/>
              <a:t>Both left and right blocks are free</a:t>
            </a:r>
          </a:p>
        </p:txBody>
      </p:sp>
    </p:spTree>
    <p:extLst>
      <p:ext uri="{BB962C8B-B14F-4D97-AF65-F5344CB8AC3E}">
        <p14:creationId xmlns:p14="http://schemas.microsoft.com/office/powerpoint/2010/main" val="323783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4E12801-CE56-4B7F-90EE-D4281F69F6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Pseudocode for freef(char *p)</a:t>
            </a: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08CE651E-3313-45A0-9953-6DBC97FC4EB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86000" y="762000"/>
            <a:ext cx="8382000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p is the same pointer obtained from alloc()</a:t>
            </a:r>
          </a:p>
          <a:p>
            <a:pPr eaLnBrk="1" hangingPunct="1">
              <a:buFontTx/>
              <a:buNone/>
            </a:pPr>
            <a:r>
              <a:rPr lang="en-US" altLang="en-US"/>
              <a:t>Change tag to FREETAG on blockl</a:t>
            </a:r>
          </a:p>
          <a:p>
            <a:pPr eaLnBrk="1" hangingPunct="1">
              <a:buFontTx/>
              <a:buNone/>
            </a:pPr>
            <a:r>
              <a:rPr lang="en-US" altLang="en-US"/>
              <a:t>Change tag to FREETAG on blockr</a:t>
            </a:r>
          </a:p>
          <a:p>
            <a:pPr eaLnBrk="1" hangingPunct="1">
              <a:buFontTx/>
              <a:buNone/>
            </a:pPr>
            <a:r>
              <a:rPr lang="en-US" altLang="en-US"/>
              <a:t>No need to update size on blockl and blockr because alloc() sets the sizes correctly</a:t>
            </a:r>
          </a:p>
          <a:p>
            <a:pPr eaLnBrk="1" hangingPunct="1">
              <a:buFontTx/>
              <a:buNone/>
            </a:pPr>
            <a:r>
              <a:rPr lang="en-US" altLang="en-US"/>
              <a:t>Check if block on left is also free?</a:t>
            </a:r>
          </a:p>
          <a:p>
            <a:pPr eaLnBrk="1" hangingPunct="1">
              <a:buFontTx/>
              <a:buNone/>
            </a:pPr>
            <a:r>
              <a:rPr lang="en-US" altLang="en-US"/>
              <a:t>	case 1: yes, coalesce free block on left and p</a:t>
            </a:r>
          </a:p>
          <a:p>
            <a:pPr eaLnBrk="1" hangingPunct="1">
              <a:buFontTx/>
              <a:buNone/>
            </a:pPr>
            <a:r>
              <a:rPr lang="en-US" altLang="en-US"/>
              <a:t>	case 2: no, enchain buffer</a:t>
            </a:r>
          </a:p>
          <a:p>
            <a:pPr eaLnBrk="1" hangingPunct="1">
              <a:buFontTx/>
              <a:buNone/>
            </a:pPr>
            <a:r>
              <a:rPr lang="en-US" altLang="en-US"/>
              <a:t>Check if block on right is also free?</a:t>
            </a:r>
          </a:p>
          <a:p>
            <a:pPr eaLnBrk="1" hangingPunct="1">
              <a:buFontTx/>
              <a:buNone/>
            </a:pPr>
            <a:r>
              <a:rPr lang="en-US" altLang="en-US"/>
              <a:t>	case 3: yes, unchain the block on right and</a:t>
            </a:r>
            <a:br>
              <a:rPr lang="en-US" altLang="en-US"/>
            </a:br>
            <a:r>
              <a:rPr lang="en-US" altLang="en-US"/>
              <a:t>             coalesce p with block on right.</a:t>
            </a:r>
          </a:p>
          <a:p>
            <a:pPr eaLnBrk="1" hangingPunct="1">
              <a:buFontTx/>
              <a:buNone/>
            </a:pPr>
            <a:r>
              <a:rPr lang="en-US" altLang="en-US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223585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439</Words>
  <Application>Microsoft Office PowerPoint</Application>
  <PresentationFormat>Widescreen</PresentationFormat>
  <Paragraphs>146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CS 240 – Lecture 21</vt:lpstr>
      <vt:lpstr>Discussions on hw9</vt:lpstr>
      <vt:lpstr>initalloc function</vt:lpstr>
      <vt:lpstr>Function alloc(n)</vt:lpstr>
      <vt:lpstr>Allocation Algorithm</vt:lpstr>
      <vt:lpstr>Enchaining Free Buffers</vt:lpstr>
      <vt:lpstr>Unchaining free buffers</vt:lpstr>
      <vt:lpstr>Multiple cases of freef</vt:lpstr>
      <vt:lpstr>Pseudocode for freef(char *p)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Buffers</dc:title>
  <dc:creator>Kevin Amaral</dc:creator>
  <cp:lastModifiedBy>Kevin Amaral</cp:lastModifiedBy>
  <cp:revision>65</cp:revision>
  <dcterms:created xsi:type="dcterms:W3CDTF">2017-11-15T18:20:09Z</dcterms:created>
  <dcterms:modified xsi:type="dcterms:W3CDTF">2018-05-08T19:59:02Z</dcterms:modified>
</cp:coreProperties>
</file>